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 id="2147483700" r:id="rId3"/>
  </p:sldMasterIdLst>
  <p:notesMasterIdLst>
    <p:notesMasterId r:id="rId9"/>
  </p:notesMasterIdLst>
  <p:sldIdLst>
    <p:sldId id="297" r:id="rId4"/>
    <p:sldId id="288" r:id="rId5"/>
    <p:sldId id="298" r:id="rId6"/>
    <p:sldId id="299" r:id="rId7"/>
    <p:sldId id="290" r:id="rId8"/>
  </p:sldIdLst>
  <p:sldSz cx="12192000" cy="6858000"/>
  <p:notesSz cx="6858000" cy="9144000"/>
  <p:embeddedFontLst>
    <p:embeddedFont>
      <p:font typeface="Poppins" panose="020B0604020202020204" charset="0"/>
      <p:regular r:id="rId10"/>
      <p:bold r:id="rId11"/>
      <p:italic r:id="rId12"/>
      <p:boldItalic r:id="rId13"/>
    </p:embeddedFont>
    <p:embeddedFont>
      <p:font typeface="Roboto" pitchFamily="2" charset="0"/>
      <p:regular r:id="rId14"/>
      <p:bold r:id="rId15"/>
      <p:italic r:id="rId16"/>
      <p:boldItalic r:id="rId17"/>
    </p:embeddedFont>
    <p:embeddedFont>
      <p:font typeface="Calibri" panose="020F0502020204030204" pitchFamily="34" charset="0"/>
      <p:regular r:id="rId18"/>
      <p:bold r:id="rId19"/>
      <p:italic r:id="rId20"/>
      <p:boldItalic r:id="rId21"/>
    </p:embeddedFont>
    <p:embeddedFont>
      <p:font typeface="Oswald" panose="02000506000000020004" pitchFamily="2" charset="0"/>
      <p:regular r:id="rId22"/>
      <p:bold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2" roundtripDataSignature="AMtx7mh5JUJyRGubB4lNOY6wY3ppQZpKI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C79D"/>
    <a:srgbClr val="ED5C57"/>
    <a:srgbClr val="46B1D1"/>
    <a:srgbClr val="6C6C6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2" autoAdjust="0"/>
    <p:restoredTop sz="92518" autoAdjust="0"/>
  </p:normalViewPr>
  <p:slideViewPr>
    <p:cSldViewPr snapToGrid="0">
      <p:cViewPr varScale="1">
        <p:scale>
          <a:sx n="68" d="100"/>
          <a:sy n="68" d="100"/>
        </p:scale>
        <p:origin x="780" y="60"/>
      </p:cViewPr>
      <p:guideLst>
        <p:guide orient="horz" pos="2160"/>
        <p:guide pos="3840"/>
      </p:guideLst>
    </p:cSldViewPr>
  </p:slideViewPr>
  <p:notesTextViewPr>
    <p:cViewPr>
      <p:scale>
        <a:sx n="1" d="1"/>
        <a:sy n="1" d="1"/>
      </p:scale>
      <p:origin x="0" y="0"/>
    </p:cViewPr>
  </p:notesTextViewPr>
  <p:notesViewPr>
    <p:cSldViewPr snapToGrid="0">
      <p:cViewPr varScale="1">
        <p:scale>
          <a:sx n="56" d="100"/>
          <a:sy n="56" d="100"/>
        </p:scale>
        <p:origin x="285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Master" Target="slideMasters/slideMaster3.xml"/><Relationship Id="rId21" Type="http://schemas.openxmlformats.org/officeDocument/2006/relationships/font" Target="fonts/font12.fntdata"/><Relationship Id="rId55"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font" Target="fonts/font7.fntdata"/><Relationship Id="rId20" Type="http://schemas.openxmlformats.org/officeDocument/2006/relationships/font" Target="fonts/font11.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font" Target="fonts/font2.fntdata"/><Relationship Id="rId53"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font" Target="fonts/font6.fntdata"/><Relationship Id="rId23" Type="http://schemas.openxmlformats.org/officeDocument/2006/relationships/font" Target="fonts/font14.fntdata"/><Relationship Id="rId10" Type="http://schemas.openxmlformats.org/officeDocument/2006/relationships/font" Target="fonts/font1.fntdata"/><Relationship Id="rId19" Type="http://schemas.openxmlformats.org/officeDocument/2006/relationships/font" Target="fonts/font10.fntdata"/><Relationship Id="rId52" Type="http://customschemas.google.com/relationships/presentationmetadata" Target="metadata"/><Relationship Id="rId4" Type="http://schemas.openxmlformats.org/officeDocument/2006/relationships/slide" Target="slides/slide1.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5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7267fe76ae_0_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FR" dirty="0" smtClean="0"/>
              <a:t>Mettre à jour le visuel de la fleur</a:t>
            </a:r>
            <a:r>
              <a:rPr lang="fr-FR" baseline="0" dirty="0" smtClean="0"/>
              <a:t> car certains termes utilisés ont été légèrement modifiés (viabilité économique, ressources naturelles, climat et énergie). </a:t>
            </a:r>
            <a:endParaRPr dirty="0"/>
          </a:p>
        </p:txBody>
      </p:sp>
      <p:sp>
        <p:nvSpPr>
          <p:cNvPr id="198" name="Google Shape;198;g7267fe76ae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6787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FR" dirty="0" smtClean="0"/>
              <a:t>Termes mis à jour</a:t>
            </a:r>
            <a:endParaRPr dirty="0"/>
          </a:p>
        </p:txBody>
      </p:sp>
      <p:sp>
        <p:nvSpPr>
          <p:cNvPr id="78" name="Google Shape;7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43527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err="1" smtClean="0"/>
              <a:t>Slide</a:t>
            </a:r>
            <a:r>
              <a:rPr lang="fr-FR" dirty="0" smtClean="0"/>
              <a:t> OK</a:t>
            </a:r>
          </a:p>
          <a:p>
            <a:pPr marL="0" lvl="0" indent="0" algn="l" rtl="0">
              <a:lnSpc>
                <a:spcPct val="100000"/>
              </a:lnSpc>
              <a:spcBef>
                <a:spcPts val="0"/>
              </a:spcBef>
              <a:spcAft>
                <a:spcPts val="0"/>
              </a:spcAft>
              <a:buSzPts val="1100"/>
              <a:buNone/>
            </a:pPr>
            <a:endParaRPr dirty="0"/>
          </a:p>
        </p:txBody>
      </p:sp>
      <p:sp>
        <p:nvSpPr>
          <p:cNvPr id="194" name="Google Shape;19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039946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1"/>
        <p:cNvGrpSpPr/>
        <p:nvPr/>
      </p:nvGrpSpPr>
      <p:grpSpPr>
        <a:xfrm>
          <a:off x="0" y="0"/>
          <a:ext cx="0" cy="0"/>
          <a:chOff x="0" y="0"/>
          <a:chExt cx="0" cy="0"/>
        </a:xfrm>
      </p:grpSpPr>
      <p:sp>
        <p:nvSpPr>
          <p:cNvPr id="12" name="Google Shape;12;p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
        <p:nvSpPr>
          <p:cNvPr id="7" name="TextBox 10"/>
          <p:cNvSpPr txBox="1"/>
          <p:nvPr userDrawn="1"/>
        </p:nvSpPr>
        <p:spPr>
          <a:xfrm>
            <a:off x="10257660" y="6465499"/>
            <a:ext cx="1768434" cy="276999"/>
          </a:xfrm>
          <a:prstGeom prst="rect">
            <a:avLst/>
          </a:prstGeom>
          <a:noFill/>
        </p:spPr>
        <p:txBody>
          <a:bodyPr wrap="none" rtlCol="0" anchor="b">
            <a:spAutoFit/>
          </a:bodyPr>
          <a:lstStyle/>
          <a:p>
            <a:pPr algn="r"/>
            <a:r>
              <a:rPr lang="en-US" sz="1200" dirty="0" smtClean="0">
                <a:solidFill>
                  <a:srgbClr val="7FC79D"/>
                </a:solidFill>
              </a:rPr>
              <a:t>Fermes d’Avenir | 2020</a:t>
            </a:r>
            <a:endParaRPr lang="en-US" sz="1200" dirty="0">
              <a:solidFill>
                <a:srgbClr val="7FC79D"/>
              </a:solidFill>
            </a:endParaRPr>
          </a:p>
        </p:txBody>
      </p:sp>
      <p:pic>
        <p:nvPicPr>
          <p:cNvPr id="8" name="Imag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8745" y="159573"/>
            <a:ext cx="446714" cy="46585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0" y="0"/>
            <a:ext cx="12192000" cy="6858000"/>
          </a:xfrm>
          <a:pattFill prst="solidDmnd">
            <a:fgClr>
              <a:schemeClr val="accent2"/>
            </a:fgClr>
            <a:bgClr>
              <a:schemeClr val="bg1"/>
            </a:bgClr>
          </a:pattFill>
        </p:spPr>
        <p:txBody>
          <a:bodyPr anchor="ctr">
            <a:normAutofit/>
          </a:bodyPr>
          <a:lstStyle>
            <a:lvl1pPr marL="0" indent="0" algn="ctr">
              <a:buNone/>
              <a:defRPr sz="1800"/>
            </a:lvl1pPr>
          </a:lstStyle>
          <a:p>
            <a:r>
              <a:rPr lang="en-US" dirty="0" smtClean="0"/>
              <a:t>Drag and drop your picture here</a:t>
            </a:r>
            <a:endParaRPr lang="en-US" dirty="0"/>
          </a:p>
        </p:txBody>
      </p:sp>
      <p:sp>
        <p:nvSpPr>
          <p:cNvPr id="3" name="TextBox 10"/>
          <p:cNvSpPr txBox="1"/>
          <p:nvPr userDrawn="1"/>
        </p:nvSpPr>
        <p:spPr>
          <a:xfrm>
            <a:off x="10257660" y="6465499"/>
            <a:ext cx="1768434" cy="276999"/>
          </a:xfrm>
          <a:prstGeom prst="rect">
            <a:avLst/>
          </a:prstGeom>
          <a:noFill/>
        </p:spPr>
        <p:txBody>
          <a:bodyPr wrap="none" rtlCol="0" anchor="b">
            <a:spAutoFit/>
          </a:bodyPr>
          <a:lstStyle/>
          <a:p>
            <a:pPr algn="r"/>
            <a:r>
              <a:rPr lang="en-US" sz="1200" dirty="0" smtClean="0">
                <a:solidFill>
                  <a:srgbClr val="7FC79D"/>
                </a:solidFill>
              </a:rPr>
              <a:t>Fermes d’Avenir | 2020</a:t>
            </a:r>
            <a:endParaRPr lang="en-US" sz="1200" dirty="0">
              <a:solidFill>
                <a:srgbClr val="7FC79D"/>
              </a:solidFill>
            </a:endParaRPr>
          </a:p>
        </p:txBody>
      </p:sp>
      <p:pic>
        <p:nvPicPr>
          <p:cNvPr id="4" name="Imag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8745" y="159573"/>
            <a:ext cx="446714" cy="465859"/>
          </a:xfrm>
          <a:prstGeom prst="rect">
            <a:avLst/>
          </a:prstGeom>
        </p:spPr>
      </p:pic>
    </p:spTree>
    <p:extLst>
      <p:ext uri="{BB962C8B-B14F-4D97-AF65-F5344CB8AC3E}">
        <p14:creationId xmlns:p14="http://schemas.microsoft.com/office/powerpoint/2010/main" val="72259725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userDrawn="1"/>
        </p:nvSpPr>
        <p:spPr>
          <a:xfrm>
            <a:off x="11803368" y="130893"/>
            <a:ext cx="425116" cy="261610"/>
          </a:xfrm>
          <a:prstGeom prst="rect">
            <a:avLst/>
          </a:prstGeom>
        </p:spPr>
        <p:txBody>
          <a:bodyPr wrap="none" anchor="ctr">
            <a:spAutoFit/>
          </a:bodyPr>
          <a:lstStyle/>
          <a:p>
            <a:pPr algn="ctr"/>
            <a:fld id="{4A0CCEB9-F247-4DE1-86E0-2BE6EFE26624}" type="slidenum">
              <a:rPr lang="en-US" sz="1100" b="1" smtClean="0">
                <a:solidFill>
                  <a:schemeClr val="bg1"/>
                </a:solidFill>
                <a:latin typeface="+mn-lt"/>
                <a:cs typeface="Poppins" panose="02000000000000000000" pitchFamily="2" charset="0"/>
              </a:rPr>
              <a:pPr algn="ctr"/>
              <a:t>‹N°›</a:t>
            </a:fld>
            <a:endParaRPr lang="en-US" sz="1100" b="1" dirty="0">
              <a:solidFill>
                <a:schemeClr val="bg1"/>
              </a:solidFill>
              <a:latin typeface="+mn-lt"/>
              <a:cs typeface="Poppins" panose="02000000000000000000" pitchFamily="2" charset="0"/>
            </a:endParaRPr>
          </a:p>
        </p:txBody>
      </p:sp>
      <p:sp>
        <p:nvSpPr>
          <p:cNvPr id="5" name="TextBox 10"/>
          <p:cNvSpPr txBox="1"/>
          <p:nvPr userDrawn="1"/>
        </p:nvSpPr>
        <p:spPr>
          <a:xfrm>
            <a:off x="10257660" y="6465499"/>
            <a:ext cx="1768434" cy="276999"/>
          </a:xfrm>
          <a:prstGeom prst="rect">
            <a:avLst/>
          </a:prstGeom>
          <a:noFill/>
        </p:spPr>
        <p:txBody>
          <a:bodyPr wrap="none" rtlCol="0" anchor="b">
            <a:spAutoFit/>
          </a:bodyPr>
          <a:lstStyle/>
          <a:p>
            <a:pPr algn="r"/>
            <a:r>
              <a:rPr lang="en-US" sz="1200" dirty="0" smtClean="0">
                <a:solidFill>
                  <a:schemeClr val="accent1"/>
                </a:solidFill>
              </a:rPr>
              <a:t>Fermes d’Avenir | 2020</a:t>
            </a:r>
            <a:endParaRPr lang="en-US" sz="1200" dirty="0">
              <a:solidFill>
                <a:schemeClr val="accent1"/>
              </a:solidFill>
            </a:endParaRPr>
          </a:p>
        </p:txBody>
      </p:sp>
    </p:spTree>
    <p:extLst>
      <p:ext uri="{BB962C8B-B14F-4D97-AF65-F5344CB8AC3E}">
        <p14:creationId xmlns:p14="http://schemas.microsoft.com/office/powerpoint/2010/main" val="1376968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0" y="0"/>
            <a:ext cx="12192000" cy="6858000"/>
          </a:xfrm>
          <a:pattFill prst="solidDmnd">
            <a:fgClr>
              <a:schemeClr val="accent2"/>
            </a:fgClr>
            <a:bgClr>
              <a:schemeClr val="bg1"/>
            </a:bgClr>
          </a:pattFill>
        </p:spPr>
        <p:txBody>
          <a:bodyPr anchor="ctr">
            <a:normAutofit/>
          </a:bodyPr>
          <a:lstStyle>
            <a:lvl1pPr marL="0" indent="0" algn="ctr">
              <a:buNone/>
              <a:defRPr sz="1800"/>
            </a:lvl1pPr>
          </a:lstStyle>
          <a:p>
            <a:r>
              <a:rPr lang="en-US" dirty="0" smtClean="0"/>
              <a:t>Drag and drop your picture here</a:t>
            </a:r>
            <a:endParaRPr lang="en-US" dirty="0"/>
          </a:p>
        </p:txBody>
      </p:sp>
    </p:spTree>
    <p:extLst>
      <p:ext uri="{BB962C8B-B14F-4D97-AF65-F5344CB8AC3E}">
        <p14:creationId xmlns:p14="http://schemas.microsoft.com/office/powerpoint/2010/main" val="197127564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362308" y="392503"/>
            <a:ext cx="6072998" cy="6072996"/>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pattFill prst="solidDmnd">
            <a:fgClr>
              <a:schemeClr val="accent2"/>
            </a:fgClr>
            <a:bgClr>
              <a:schemeClr val="bg1"/>
            </a:bgClr>
          </a:pattFill>
        </p:spPr>
        <p:txBody>
          <a:bodyPr wrap="square" anchor="ctr">
            <a:noAutofit/>
          </a:bodyPr>
          <a:lstStyle>
            <a:lvl1pPr marL="0" indent="0" algn="ctr">
              <a:buNone/>
              <a:defRPr sz="1800"/>
            </a:lvl1pPr>
          </a:lstStyle>
          <a:p>
            <a:r>
              <a:rPr lang="en-US" dirty="0" smtClean="0"/>
              <a:t>Drag and drop your picture here</a:t>
            </a:r>
            <a:endParaRPr lang="en-US" dirty="0"/>
          </a:p>
        </p:txBody>
      </p:sp>
      <p:sp>
        <p:nvSpPr>
          <p:cNvPr id="9" name="Freeform 8"/>
          <p:cNvSpPr/>
          <p:nvPr userDrawn="1"/>
        </p:nvSpPr>
        <p:spPr>
          <a:xfrm rot="16200000">
            <a:off x="11751969" y="57810"/>
            <a:ext cx="497843" cy="382221"/>
          </a:xfrm>
          <a:custGeom>
            <a:avLst/>
            <a:gdLst>
              <a:gd name="connsiteX0" fmla="*/ 734080 w 734080"/>
              <a:gd name="connsiteY0" fmla="*/ 0 h 563593"/>
              <a:gd name="connsiteX1" fmla="*/ 734080 w 734080"/>
              <a:gd name="connsiteY1" fmla="*/ 563593 h 563593"/>
              <a:gd name="connsiteX2" fmla="*/ 15133 w 734080"/>
              <a:gd name="connsiteY2" fmla="*/ 563593 h 563593"/>
              <a:gd name="connsiteX3" fmla="*/ 12548 w 734080"/>
              <a:gd name="connsiteY3" fmla="*/ 551745 h 563593"/>
              <a:gd name="connsiteX4" fmla="*/ 0 w 734080"/>
              <a:gd name="connsiteY4" fmla="*/ 397165 h 563593"/>
              <a:gd name="connsiteX5" fmla="*/ 159727 w 734080"/>
              <a:gd name="connsiteY5" fmla="*/ 0 h 56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080" h="563593">
                <a:moveTo>
                  <a:pt x="734080" y="0"/>
                </a:moveTo>
                <a:lnTo>
                  <a:pt x="734080" y="563593"/>
                </a:lnTo>
                <a:lnTo>
                  <a:pt x="15133" y="563593"/>
                </a:lnTo>
                <a:lnTo>
                  <a:pt x="12548" y="551745"/>
                </a:lnTo>
                <a:cubicBezTo>
                  <a:pt x="4468" y="504230"/>
                  <a:pt x="0" y="451993"/>
                  <a:pt x="0" y="397165"/>
                </a:cubicBezTo>
                <a:cubicBezTo>
                  <a:pt x="0" y="177852"/>
                  <a:pt x="71480" y="0"/>
                  <a:pt x="15972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6"/>
          <p:cNvSpPr/>
          <p:nvPr userDrawn="1"/>
        </p:nvSpPr>
        <p:spPr>
          <a:xfrm rot="16200000">
            <a:off x="11751969" y="57810"/>
            <a:ext cx="497843" cy="382221"/>
          </a:xfrm>
          <a:custGeom>
            <a:avLst/>
            <a:gdLst>
              <a:gd name="connsiteX0" fmla="*/ 734080 w 734080"/>
              <a:gd name="connsiteY0" fmla="*/ 0 h 563593"/>
              <a:gd name="connsiteX1" fmla="*/ 734080 w 734080"/>
              <a:gd name="connsiteY1" fmla="*/ 563593 h 563593"/>
              <a:gd name="connsiteX2" fmla="*/ 15133 w 734080"/>
              <a:gd name="connsiteY2" fmla="*/ 563593 h 563593"/>
              <a:gd name="connsiteX3" fmla="*/ 12548 w 734080"/>
              <a:gd name="connsiteY3" fmla="*/ 551745 h 563593"/>
              <a:gd name="connsiteX4" fmla="*/ 0 w 734080"/>
              <a:gd name="connsiteY4" fmla="*/ 397165 h 563593"/>
              <a:gd name="connsiteX5" fmla="*/ 159727 w 734080"/>
              <a:gd name="connsiteY5" fmla="*/ 0 h 56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080" h="563593">
                <a:moveTo>
                  <a:pt x="734080" y="0"/>
                </a:moveTo>
                <a:lnTo>
                  <a:pt x="734080" y="563593"/>
                </a:lnTo>
                <a:lnTo>
                  <a:pt x="15133" y="563593"/>
                </a:lnTo>
                <a:lnTo>
                  <a:pt x="12548" y="551745"/>
                </a:lnTo>
                <a:cubicBezTo>
                  <a:pt x="4468" y="504230"/>
                  <a:pt x="0" y="451993"/>
                  <a:pt x="0" y="397165"/>
                </a:cubicBezTo>
                <a:cubicBezTo>
                  <a:pt x="0" y="177852"/>
                  <a:pt x="71480" y="0"/>
                  <a:pt x="15972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11803368" y="130893"/>
            <a:ext cx="425116" cy="261610"/>
          </a:xfrm>
          <a:prstGeom prst="rect">
            <a:avLst/>
          </a:prstGeom>
        </p:spPr>
        <p:txBody>
          <a:bodyPr wrap="none" anchor="ctr">
            <a:spAutoFit/>
          </a:bodyPr>
          <a:lstStyle/>
          <a:p>
            <a:pPr algn="ctr"/>
            <a:fld id="{4A0CCEB9-F247-4DE1-86E0-2BE6EFE26624}" type="slidenum">
              <a:rPr lang="en-US" sz="1100" b="1" smtClean="0">
                <a:solidFill>
                  <a:schemeClr val="bg1"/>
                </a:solidFill>
                <a:latin typeface="+mn-lt"/>
                <a:cs typeface="Poppins" panose="02000000000000000000" pitchFamily="2" charset="0"/>
              </a:rPr>
              <a:pPr algn="ctr"/>
              <a:t>‹N°›</a:t>
            </a:fld>
            <a:endParaRPr lang="en-US" sz="1100" b="1" dirty="0">
              <a:solidFill>
                <a:schemeClr val="bg1"/>
              </a:solidFill>
              <a:latin typeface="+mn-lt"/>
              <a:cs typeface="Poppins" panose="02000000000000000000" pitchFamily="2" charset="0"/>
            </a:endParaRPr>
          </a:p>
        </p:txBody>
      </p:sp>
      <p:pic>
        <p:nvPicPr>
          <p:cNvPr id="7" name="Imag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8745" y="159573"/>
            <a:ext cx="446714" cy="465859"/>
          </a:xfrm>
          <a:prstGeom prst="rect">
            <a:avLst/>
          </a:prstGeom>
        </p:spPr>
      </p:pic>
      <p:sp>
        <p:nvSpPr>
          <p:cNvPr id="8" name="TextBox 10"/>
          <p:cNvSpPr txBox="1"/>
          <p:nvPr userDrawn="1"/>
        </p:nvSpPr>
        <p:spPr>
          <a:xfrm>
            <a:off x="10278371" y="6465499"/>
            <a:ext cx="1747723" cy="276999"/>
          </a:xfrm>
          <a:prstGeom prst="rect">
            <a:avLst/>
          </a:prstGeom>
          <a:noFill/>
        </p:spPr>
        <p:txBody>
          <a:bodyPr wrap="none" rtlCol="0" anchor="b">
            <a:spAutoFit/>
          </a:bodyPr>
          <a:lstStyle/>
          <a:p>
            <a:pPr algn="r"/>
            <a:r>
              <a:rPr lang="en-US" sz="1200" dirty="0" smtClean="0">
                <a:solidFill>
                  <a:schemeClr val="accent1"/>
                </a:solidFill>
              </a:rPr>
              <a:t>Fermes d’Avenir | 2018</a:t>
            </a:r>
            <a:endParaRPr lang="en-US" sz="1200" dirty="0">
              <a:solidFill>
                <a:schemeClr val="accent1"/>
              </a:solidFill>
            </a:endParaRPr>
          </a:p>
        </p:txBody>
      </p:sp>
    </p:spTree>
    <p:extLst>
      <p:ext uri="{BB962C8B-B14F-4D97-AF65-F5344CB8AC3E}">
        <p14:creationId xmlns:p14="http://schemas.microsoft.com/office/powerpoint/2010/main" val="215864520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5223195" cy="6858000"/>
          </a:xfrm>
          <a:custGeom>
            <a:avLst/>
            <a:gdLst>
              <a:gd name="connsiteX0" fmla="*/ 0 w 5223195"/>
              <a:gd name="connsiteY0" fmla="*/ 0 h 6858000"/>
              <a:gd name="connsiteX1" fmla="*/ 5223195 w 5223195"/>
              <a:gd name="connsiteY1" fmla="*/ 0 h 6858000"/>
              <a:gd name="connsiteX2" fmla="*/ 3621273 w 5223195"/>
              <a:gd name="connsiteY2" fmla="*/ 6858000 h 6858000"/>
              <a:gd name="connsiteX3" fmla="*/ 0 w 522319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223195" h="6858000">
                <a:moveTo>
                  <a:pt x="0" y="0"/>
                </a:moveTo>
                <a:lnTo>
                  <a:pt x="5223195" y="0"/>
                </a:lnTo>
                <a:lnTo>
                  <a:pt x="3621273" y="6858000"/>
                </a:lnTo>
                <a:lnTo>
                  <a:pt x="0" y="6858000"/>
                </a:lnTo>
                <a:close/>
              </a:path>
            </a:pathLst>
          </a:custGeom>
          <a:pattFill prst="solidDmnd">
            <a:fgClr>
              <a:schemeClr val="accent2"/>
            </a:fgClr>
            <a:bgClr>
              <a:schemeClr val="bg1"/>
            </a:bgClr>
          </a:pattFill>
        </p:spPr>
        <p:txBody>
          <a:bodyPr wrap="square" anchor="ctr">
            <a:noAutofit/>
          </a:bodyPr>
          <a:lstStyle>
            <a:lvl1pPr marL="0" indent="0" algn="ctr">
              <a:buNone/>
              <a:defRPr sz="1800"/>
            </a:lvl1pPr>
          </a:lstStyle>
          <a:p>
            <a:r>
              <a:rPr lang="en-US" dirty="0" smtClean="0"/>
              <a:t>Drag and drop your picture here</a:t>
            </a:r>
            <a:endParaRPr lang="en-US" dirty="0"/>
          </a:p>
        </p:txBody>
      </p:sp>
      <p:sp>
        <p:nvSpPr>
          <p:cNvPr id="9" name="Freeform 8"/>
          <p:cNvSpPr/>
          <p:nvPr userDrawn="1"/>
        </p:nvSpPr>
        <p:spPr>
          <a:xfrm rot="16200000">
            <a:off x="11751969" y="57810"/>
            <a:ext cx="497843" cy="382221"/>
          </a:xfrm>
          <a:custGeom>
            <a:avLst/>
            <a:gdLst>
              <a:gd name="connsiteX0" fmla="*/ 734080 w 734080"/>
              <a:gd name="connsiteY0" fmla="*/ 0 h 563593"/>
              <a:gd name="connsiteX1" fmla="*/ 734080 w 734080"/>
              <a:gd name="connsiteY1" fmla="*/ 563593 h 563593"/>
              <a:gd name="connsiteX2" fmla="*/ 15133 w 734080"/>
              <a:gd name="connsiteY2" fmla="*/ 563593 h 563593"/>
              <a:gd name="connsiteX3" fmla="*/ 12548 w 734080"/>
              <a:gd name="connsiteY3" fmla="*/ 551745 h 563593"/>
              <a:gd name="connsiteX4" fmla="*/ 0 w 734080"/>
              <a:gd name="connsiteY4" fmla="*/ 397165 h 563593"/>
              <a:gd name="connsiteX5" fmla="*/ 159727 w 734080"/>
              <a:gd name="connsiteY5" fmla="*/ 0 h 56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080" h="563593">
                <a:moveTo>
                  <a:pt x="734080" y="0"/>
                </a:moveTo>
                <a:lnTo>
                  <a:pt x="734080" y="563593"/>
                </a:lnTo>
                <a:lnTo>
                  <a:pt x="15133" y="563593"/>
                </a:lnTo>
                <a:lnTo>
                  <a:pt x="12548" y="551745"/>
                </a:lnTo>
                <a:cubicBezTo>
                  <a:pt x="4468" y="504230"/>
                  <a:pt x="0" y="451993"/>
                  <a:pt x="0" y="397165"/>
                </a:cubicBezTo>
                <a:cubicBezTo>
                  <a:pt x="0" y="177852"/>
                  <a:pt x="71480" y="0"/>
                  <a:pt x="15972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p:cNvSpPr/>
          <p:nvPr userDrawn="1"/>
        </p:nvSpPr>
        <p:spPr>
          <a:xfrm rot="16200000">
            <a:off x="11751969" y="57810"/>
            <a:ext cx="497843" cy="382221"/>
          </a:xfrm>
          <a:custGeom>
            <a:avLst/>
            <a:gdLst>
              <a:gd name="connsiteX0" fmla="*/ 734080 w 734080"/>
              <a:gd name="connsiteY0" fmla="*/ 0 h 563593"/>
              <a:gd name="connsiteX1" fmla="*/ 734080 w 734080"/>
              <a:gd name="connsiteY1" fmla="*/ 563593 h 563593"/>
              <a:gd name="connsiteX2" fmla="*/ 15133 w 734080"/>
              <a:gd name="connsiteY2" fmla="*/ 563593 h 563593"/>
              <a:gd name="connsiteX3" fmla="*/ 12548 w 734080"/>
              <a:gd name="connsiteY3" fmla="*/ 551745 h 563593"/>
              <a:gd name="connsiteX4" fmla="*/ 0 w 734080"/>
              <a:gd name="connsiteY4" fmla="*/ 397165 h 563593"/>
              <a:gd name="connsiteX5" fmla="*/ 159727 w 734080"/>
              <a:gd name="connsiteY5" fmla="*/ 0 h 56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080" h="563593">
                <a:moveTo>
                  <a:pt x="734080" y="0"/>
                </a:moveTo>
                <a:lnTo>
                  <a:pt x="734080" y="563593"/>
                </a:lnTo>
                <a:lnTo>
                  <a:pt x="15133" y="563593"/>
                </a:lnTo>
                <a:lnTo>
                  <a:pt x="12548" y="551745"/>
                </a:lnTo>
                <a:cubicBezTo>
                  <a:pt x="4468" y="504230"/>
                  <a:pt x="0" y="451993"/>
                  <a:pt x="0" y="397165"/>
                </a:cubicBezTo>
                <a:cubicBezTo>
                  <a:pt x="0" y="177852"/>
                  <a:pt x="71480" y="0"/>
                  <a:pt x="15972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11803368" y="130893"/>
            <a:ext cx="425116" cy="261610"/>
          </a:xfrm>
          <a:prstGeom prst="rect">
            <a:avLst/>
          </a:prstGeom>
        </p:spPr>
        <p:txBody>
          <a:bodyPr wrap="none" anchor="ctr">
            <a:spAutoFit/>
          </a:bodyPr>
          <a:lstStyle/>
          <a:p>
            <a:pPr algn="ctr"/>
            <a:fld id="{4A0CCEB9-F247-4DE1-86E0-2BE6EFE26624}" type="slidenum">
              <a:rPr lang="en-US" sz="1100" b="1" smtClean="0">
                <a:solidFill>
                  <a:schemeClr val="bg1"/>
                </a:solidFill>
                <a:latin typeface="+mn-lt"/>
                <a:cs typeface="Poppins" panose="02000000000000000000" pitchFamily="2" charset="0"/>
              </a:rPr>
              <a:pPr algn="ctr"/>
              <a:t>‹N°›</a:t>
            </a:fld>
            <a:endParaRPr lang="en-US" sz="1100" b="1" dirty="0">
              <a:solidFill>
                <a:schemeClr val="bg1"/>
              </a:solidFill>
              <a:latin typeface="+mn-lt"/>
              <a:cs typeface="Poppins" panose="02000000000000000000" pitchFamily="2" charset="0"/>
            </a:endParaRPr>
          </a:p>
        </p:txBody>
      </p:sp>
      <p:sp>
        <p:nvSpPr>
          <p:cNvPr id="6" name="TextBox 10"/>
          <p:cNvSpPr txBox="1"/>
          <p:nvPr userDrawn="1"/>
        </p:nvSpPr>
        <p:spPr>
          <a:xfrm>
            <a:off x="10278371" y="6465499"/>
            <a:ext cx="1747723" cy="276999"/>
          </a:xfrm>
          <a:prstGeom prst="rect">
            <a:avLst/>
          </a:prstGeom>
          <a:noFill/>
        </p:spPr>
        <p:txBody>
          <a:bodyPr wrap="none" rtlCol="0" anchor="b">
            <a:spAutoFit/>
          </a:bodyPr>
          <a:lstStyle/>
          <a:p>
            <a:pPr algn="r"/>
            <a:r>
              <a:rPr lang="en-US" sz="1200" dirty="0" smtClean="0">
                <a:solidFill>
                  <a:schemeClr val="accent1"/>
                </a:solidFill>
              </a:rPr>
              <a:t>Fermes d’Avenir | 2018</a:t>
            </a:r>
            <a:endParaRPr lang="en-US" sz="1200" dirty="0">
              <a:solidFill>
                <a:schemeClr val="accent1"/>
              </a:solidFill>
            </a:endParaRPr>
          </a:p>
        </p:txBody>
      </p:sp>
    </p:spTree>
    <p:extLst>
      <p:ext uri="{BB962C8B-B14F-4D97-AF65-F5344CB8AC3E}">
        <p14:creationId xmlns:p14="http://schemas.microsoft.com/office/powerpoint/2010/main" val="387744979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5400136" y="0"/>
            <a:ext cx="6791864" cy="6858000"/>
          </a:xfrm>
          <a:pattFill prst="solidDmnd">
            <a:fgClr>
              <a:schemeClr val="accent2"/>
            </a:fgClr>
            <a:bgClr>
              <a:schemeClr val="bg1"/>
            </a:bgClr>
          </a:pattFill>
        </p:spPr>
        <p:txBody>
          <a:bodyPr anchor="ctr">
            <a:normAutofit/>
          </a:bodyPr>
          <a:lstStyle>
            <a:lvl1pPr marL="0" indent="0" algn="ctr">
              <a:buNone/>
              <a:defRPr sz="1800"/>
            </a:lvl1pPr>
          </a:lstStyle>
          <a:p>
            <a:r>
              <a:rPr lang="en-US" dirty="0" smtClean="0"/>
              <a:t>Drag and drop your picture here</a:t>
            </a:r>
            <a:endParaRPr lang="en-US" dirty="0"/>
          </a:p>
        </p:txBody>
      </p:sp>
      <p:pic>
        <p:nvPicPr>
          <p:cNvPr id="3" name="Imag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8745" y="159573"/>
            <a:ext cx="446714" cy="465859"/>
          </a:xfrm>
          <a:prstGeom prst="rect">
            <a:avLst/>
          </a:prstGeom>
        </p:spPr>
      </p:pic>
    </p:spTree>
    <p:extLst>
      <p:ext uri="{BB962C8B-B14F-4D97-AF65-F5344CB8AC3E}">
        <p14:creationId xmlns:p14="http://schemas.microsoft.com/office/powerpoint/2010/main" val="107451681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4669766" y="0"/>
            <a:ext cx="2852468" cy="2852468"/>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914400" h="914400">
                <a:moveTo>
                  <a:pt x="0" y="0"/>
                </a:moveTo>
                <a:lnTo>
                  <a:pt x="914400" y="0"/>
                </a:lnTo>
                <a:lnTo>
                  <a:pt x="914400" y="914400"/>
                </a:lnTo>
                <a:lnTo>
                  <a:pt x="0" y="914400"/>
                </a:lnTo>
                <a:close/>
              </a:path>
            </a:pathLst>
          </a:custGeom>
          <a:pattFill prst="solidDmnd">
            <a:fgClr>
              <a:schemeClr val="accent2"/>
            </a:fgClr>
            <a:bgClr>
              <a:schemeClr val="bg1"/>
            </a:bgClr>
          </a:pattFill>
        </p:spPr>
        <p:txBody>
          <a:bodyPr wrap="square" anchor="ctr">
            <a:noAutofit/>
          </a:bodyPr>
          <a:lstStyle>
            <a:lvl1pPr marL="0" indent="0" algn="ctr">
              <a:buNone/>
              <a:defRPr sz="1800"/>
            </a:lvl1pPr>
          </a:lstStyle>
          <a:p>
            <a:r>
              <a:rPr lang="en-US" dirty="0" smtClean="0"/>
              <a:t>Drag and drop your picture here</a:t>
            </a:r>
            <a:endParaRPr lang="en-US" dirty="0"/>
          </a:p>
        </p:txBody>
      </p:sp>
      <p:sp>
        <p:nvSpPr>
          <p:cNvPr id="5" name="Picture Placeholder 4"/>
          <p:cNvSpPr>
            <a:spLocks noGrp="1"/>
          </p:cNvSpPr>
          <p:nvPr>
            <p:ph type="pic" sz="quarter" idx="11" hasCustomPrompt="1"/>
          </p:nvPr>
        </p:nvSpPr>
        <p:spPr>
          <a:xfrm>
            <a:off x="0" y="0"/>
            <a:ext cx="4669766" cy="2852468"/>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914400" h="914400">
                <a:moveTo>
                  <a:pt x="0" y="0"/>
                </a:moveTo>
                <a:lnTo>
                  <a:pt x="914400" y="0"/>
                </a:lnTo>
                <a:lnTo>
                  <a:pt x="914400" y="914400"/>
                </a:lnTo>
                <a:lnTo>
                  <a:pt x="0" y="914400"/>
                </a:lnTo>
                <a:close/>
              </a:path>
            </a:pathLst>
          </a:custGeom>
          <a:pattFill prst="solidDmnd">
            <a:fgClr>
              <a:schemeClr val="accent2"/>
            </a:fgClr>
            <a:bgClr>
              <a:schemeClr val="bg1"/>
            </a:bgClr>
          </a:pattFill>
        </p:spPr>
        <p:txBody>
          <a:bodyPr wrap="square" anchor="ctr">
            <a:noAutofit/>
          </a:bodyPr>
          <a:lstStyle>
            <a:lvl1pPr marL="0" indent="0" algn="ctr">
              <a:buNone/>
              <a:defRPr sz="1800"/>
            </a:lvl1pPr>
          </a:lstStyle>
          <a:p>
            <a:r>
              <a:rPr lang="en-US" dirty="0" smtClean="0"/>
              <a:t>Drag and drop your picture here</a:t>
            </a:r>
            <a:endParaRPr lang="en-US" dirty="0"/>
          </a:p>
        </p:txBody>
      </p:sp>
      <p:sp>
        <p:nvSpPr>
          <p:cNvPr id="6" name="TextBox 10"/>
          <p:cNvSpPr txBox="1"/>
          <p:nvPr userDrawn="1"/>
        </p:nvSpPr>
        <p:spPr>
          <a:xfrm>
            <a:off x="10278371" y="6465499"/>
            <a:ext cx="1747723" cy="276999"/>
          </a:xfrm>
          <a:prstGeom prst="rect">
            <a:avLst/>
          </a:prstGeom>
          <a:noFill/>
        </p:spPr>
        <p:txBody>
          <a:bodyPr wrap="none" rtlCol="0" anchor="b">
            <a:spAutoFit/>
          </a:bodyPr>
          <a:lstStyle/>
          <a:p>
            <a:pPr algn="r"/>
            <a:r>
              <a:rPr lang="en-US" sz="1200" dirty="0" smtClean="0">
                <a:solidFill>
                  <a:schemeClr val="accent1"/>
                </a:solidFill>
              </a:rPr>
              <a:t>Fermes d’Avenir | 2018</a:t>
            </a:r>
            <a:endParaRPr lang="en-US" sz="1200" dirty="0">
              <a:solidFill>
                <a:schemeClr val="accent1"/>
              </a:solidFill>
            </a:endParaRPr>
          </a:p>
        </p:txBody>
      </p:sp>
    </p:spTree>
    <p:extLst>
      <p:ext uri="{BB962C8B-B14F-4D97-AF65-F5344CB8AC3E}">
        <p14:creationId xmlns:p14="http://schemas.microsoft.com/office/powerpoint/2010/main" val="385450387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5779698" y="0"/>
            <a:ext cx="6412302" cy="3536830"/>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914400" h="914400">
                <a:moveTo>
                  <a:pt x="0" y="0"/>
                </a:moveTo>
                <a:lnTo>
                  <a:pt x="914400" y="0"/>
                </a:lnTo>
                <a:lnTo>
                  <a:pt x="914400" y="914400"/>
                </a:lnTo>
                <a:lnTo>
                  <a:pt x="0" y="914400"/>
                </a:lnTo>
                <a:close/>
              </a:path>
            </a:pathLst>
          </a:custGeom>
          <a:pattFill prst="solidDmnd">
            <a:fgClr>
              <a:schemeClr val="accent2"/>
            </a:fgClr>
            <a:bgClr>
              <a:schemeClr val="bg1"/>
            </a:bgClr>
          </a:pattFill>
        </p:spPr>
        <p:txBody>
          <a:bodyPr wrap="square" anchor="ctr">
            <a:noAutofit/>
          </a:bodyPr>
          <a:lstStyle>
            <a:lvl1pPr marL="0" indent="0" algn="ctr">
              <a:buNone/>
              <a:defRPr sz="1800"/>
            </a:lvl1pPr>
          </a:lstStyle>
          <a:p>
            <a:r>
              <a:rPr lang="en-US" dirty="0" smtClean="0"/>
              <a:t>Drag and drop your picture here</a:t>
            </a:r>
            <a:endParaRPr lang="en-US" dirty="0"/>
          </a:p>
        </p:txBody>
      </p:sp>
      <p:pic>
        <p:nvPicPr>
          <p:cNvPr id="3" name="Imag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8745" y="159573"/>
            <a:ext cx="446714" cy="465859"/>
          </a:xfrm>
          <a:prstGeom prst="rect">
            <a:avLst/>
          </a:prstGeom>
        </p:spPr>
      </p:pic>
      <p:sp>
        <p:nvSpPr>
          <p:cNvPr id="4" name="TextBox 10"/>
          <p:cNvSpPr txBox="1"/>
          <p:nvPr userDrawn="1"/>
        </p:nvSpPr>
        <p:spPr>
          <a:xfrm>
            <a:off x="10278371" y="6465499"/>
            <a:ext cx="1747723" cy="276999"/>
          </a:xfrm>
          <a:prstGeom prst="rect">
            <a:avLst/>
          </a:prstGeom>
          <a:noFill/>
        </p:spPr>
        <p:txBody>
          <a:bodyPr wrap="none" rtlCol="0" anchor="b">
            <a:spAutoFit/>
          </a:bodyPr>
          <a:lstStyle/>
          <a:p>
            <a:pPr algn="r"/>
            <a:r>
              <a:rPr lang="en-US" sz="1200" dirty="0" smtClean="0">
                <a:solidFill>
                  <a:schemeClr val="accent1"/>
                </a:solidFill>
              </a:rPr>
              <a:t>Fermes d’Avenir | 2018</a:t>
            </a:r>
            <a:endParaRPr lang="en-US" sz="1200" dirty="0">
              <a:solidFill>
                <a:schemeClr val="accent1"/>
              </a:solidFill>
            </a:endParaRPr>
          </a:p>
        </p:txBody>
      </p:sp>
    </p:spTree>
    <p:extLst>
      <p:ext uri="{BB962C8B-B14F-4D97-AF65-F5344CB8AC3E}">
        <p14:creationId xmlns:p14="http://schemas.microsoft.com/office/powerpoint/2010/main" val="19529967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5262113" y="0"/>
            <a:ext cx="2967487" cy="6858000"/>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914400" h="914400">
                <a:moveTo>
                  <a:pt x="0" y="0"/>
                </a:moveTo>
                <a:lnTo>
                  <a:pt x="914400" y="0"/>
                </a:lnTo>
                <a:lnTo>
                  <a:pt x="914400" y="914400"/>
                </a:lnTo>
                <a:lnTo>
                  <a:pt x="0" y="914400"/>
                </a:lnTo>
                <a:close/>
              </a:path>
            </a:pathLst>
          </a:custGeom>
          <a:pattFill prst="solidDmnd">
            <a:fgClr>
              <a:schemeClr val="accent2"/>
            </a:fgClr>
            <a:bgClr>
              <a:schemeClr val="bg1"/>
            </a:bgClr>
          </a:pattFill>
        </p:spPr>
        <p:txBody>
          <a:bodyPr wrap="square" anchor="ctr">
            <a:noAutofit/>
          </a:bodyPr>
          <a:lstStyle>
            <a:lvl1pPr marL="0" indent="0" algn="ctr">
              <a:buNone/>
              <a:defRPr sz="1800"/>
            </a:lvl1pPr>
          </a:lstStyle>
          <a:p>
            <a:r>
              <a:rPr lang="en-US" dirty="0" smtClean="0"/>
              <a:t>Drag and drop your picture here</a:t>
            </a:r>
            <a:endParaRPr lang="en-US" dirty="0"/>
          </a:p>
        </p:txBody>
      </p:sp>
      <p:sp>
        <p:nvSpPr>
          <p:cNvPr id="6" name="Freeform 8"/>
          <p:cNvSpPr/>
          <p:nvPr userDrawn="1"/>
        </p:nvSpPr>
        <p:spPr>
          <a:xfrm rot="16200000">
            <a:off x="11751969" y="57810"/>
            <a:ext cx="497843" cy="382221"/>
          </a:xfrm>
          <a:custGeom>
            <a:avLst/>
            <a:gdLst>
              <a:gd name="connsiteX0" fmla="*/ 734080 w 734080"/>
              <a:gd name="connsiteY0" fmla="*/ 0 h 563593"/>
              <a:gd name="connsiteX1" fmla="*/ 734080 w 734080"/>
              <a:gd name="connsiteY1" fmla="*/ 563593 h 563593"/>
              <a:gd name="connsiteX2" fmla="*/ 15133 w 734080"/>
              <a:gd name="connsiteY2" fmla="*/ 563593 h 563593"/>
              <a:gd name="connsiteX3" fmla="*/ 12548 w 734080"/>
              <a:gd name="connsiteY3" fmla="*/ 551745 h 563593"/>
              <a:gd name="connsiteX4" fmla="*/ 0 w 734080"/>
              <a:gd name="connsiteY4" fmla="*/ 397165 h 563593"/>
              <a:gd name="connsiteX5" fmla="*/ 159727 w 734080"/>
              <a:gd name="connsiteY5" fmla="*/ 0 h 56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080" h="563593">
                <a:moveTo>
                  <a:pt x="734080" y="0"/>
                </a:moveTo>
                <a:lnTo>
                  <a:pt x="734080" y="563593"/>
                </a:lnTo>
                <a:lnTo>
                  <a:pt x="15133" y="563593"/>
                </a:lnTo>
                <a:lnTo>
                  <a:pt x="12548" y="551745"/>
                </a:lnTo>
                <a:cubicBezTo>
                  <a:pt x="4468" y="504230"/>
                  <a:pt x="0" y="451993"/>
                  <a:pt x="0" y="397165"/>
                </a:cubicBezTo>
                <a:cubicBezTo>
                  <a:pt x="0" y="177852"/>
                  <a:pt x="71480" y="0"/>
                  <a:pt x="15972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userDrawn="1"/>
        </p:nvSpPr>
        <p:spPr>
          <a:xfrm rot="16200000">
            <a:off x="11751969" y="57810"/>
            <a:ext cx="497843" cy="382221"/>
          </a:xfrm>
          <a:custGeom>
            <a:avLst/>
            <a:gdLst>
              <a:gd name="connsiteX0" fmla="*/ 734080 w 734080"/>
              <a:gd name="connsiteY0" fmla="*/ 0 h 563593"/>
              <a:gd name="connsiteX1" fmla="*/ 734080 w 734080"/>
              <a:gd name="connsiteY1" fmla="*/ 563593 h 563593"/>
              <a:gd name="connsiteX2" fmla="*/ 15133 w 734080"/>
              <a:gd name="connsiteY2" fmla="*/ 563593 h 563593"/>
              <a:gd name="connsiteX3" fmla="*/ 12548 w 734080"/>
              <a:gd name="connsiteY3" fmla="*/ 551745 h 563593"/>
              <a:gd name="connsiteX4" fmla="*/ 0 w 734080"/>
              <a:gd name="connsiteY4" fmla="*/ 397165 h 563593"/>
              <a:gd name="connsiteX5" fmla="*/ 159727 w 734080"/>
              <a:gd name="connsiteY5" fmla="*/ 0 h 56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080" h="563593">
                <a:moveTo>
                  <a:pt x="734080" y="0"/>
                </a:moveTo>
                <a:lnTo>
                  <a:pt x="734080" y="563593"/>
                </a:lnTo>
                <a:lnTo>
                  <a:pt x="15133" y="563593"/>
                </a:lnTo>
                <a:lnTo>
                  <a:pt x="12548" y="551745"/>
                </a:lnTo>
                <a:cubicBezTo>
                  <a:pt x="4468" y="504230"/>
                  <a:pt x="0" y="451993"/>
                  <a:pt x="0" y="397165"/>
                </a:cubicBezTo>
                <a:cubicBezTo>
                  <a:pt x="0" y="177852"/>
                  <a:pt x="71480" y="0"/>
                  <a:pt x="15972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1803368" y="130893"/>
            <a:ext cx="425116" cy="261610"/>
          </a:xfrm>
          <a:prstGeom prst="rect">
            <a:avLst/>
          </a:prstGeom>
        </p:spPr>
        <p:txBody>
          <a:bodyPr wrap="none" anchor="ctr">
            <a:spAutoFit/>
          </a:bodyPr>
          <a:lstStyle/>
          <a:p>
            <a:pPr algn="ctr"/>
            <a:fld id="{4A0CCEB9-F247-4DE1-86E0-2BE6EFE26624}" type="slidenum">
              <a:rPr lang="en-US" sz="1100" b="1" smtClean="0">
                <a:solidFill>
                  <a:schemeClr val="bg1"/>
                </a:solidFill>
                <a:latin typeface="+mn-lt"/>
                <a:cs typeface="Poppins" panose="02000000000000000000" pitchFamily="2" charset="0"/>
              </a:rPr>
              <a:pPr algn="ctr"/>
              <a:t>‹N°›</a:t>
            </a:fld>
            <a:endParaRPr lang="en-US" sz="1100" b="1" dirty="0">
              <a:solidFill>
                <a:schemeClr val="bg1"/>
              </a:solidFill>
              <a:latin typeface="+mn-lt"/>
              <a:cs typeface="Poppins" panose="02000000000000000000" pitchFamily="2" charset="0"/>
            </a:endParaRPr>
          </a:p>
        </p:txBody>
      </p:sp>
      <p:pic>
        <p:nvPicPr>
          <p:cNvPr id="9" name="Imag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8745" y="159573"/>
            <a:ext cx="446714" cy="465859"/>
          </a:xfrm>
          <a:prstGeom prst="rect">
            <a:avLst/>
          </a:prstGeom>
        </p:spPr>
      </p:pic>
      <p:sp>
        <p:nvSpPr>
          <p:cNvPr id="10" name="TextBox 10"/>
          <p:cNvSpPr txBox="1"/>
          <p:nvPr userDrawn="1"/>
        </p:nvSpPr>
        <p:spPr>
          <a:xfrm>
            <a:off x="10278371" y="6465499"/>
            <a:ext cx="1747723" cy="276999"/>
          </a:xfrm>
          <a:prstGeom prst="rect">
            <a:avLst/>
          </a:prstGeom>
          <a:noFill/>
        </p:spPr>
        <p:txBody>
          <a:bodyPr wrap="none" rtlCol="0" anchor="b">
            <a:spAutoFit/>
          </a:bodyPr>
          <a:lstStyle/>
          <a:p>
            <a:pPr algn="r"/>
            <a:r>
              <a:rPr lang="en-US" sz="1200" dirty="0" smtClean="0">
                <a:solidFill>
                  <a:schemeClr val="accent1"/>
                </a:solidFill>
              </a:rPr>
              <a:t>Fermes d’Avenir | 2018</a:t>
            </a:r>
            <a:endParaRPr lang="en-US" sz="1200" dirty="0">
              <a:solidFill>
                <a:schemeClr val="accent1"/>
              </a:solidFill>
            </a:endParaRPr>
          </a:p>
        </p:txBody>
      </p:sp>
    </p:spTree>
    <p:extLst>
      <p:ext uri="{BB962C8B-B14F-4D97-AF65-F5344CB8AC3E}">
        <p14:creationId xmlns:p14="http://schemas.microsoft.com/office/powerpoint/2010/main" val="227971191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1" y="0"/>
            <a:ext cx="8660920" cy="6858000"/>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914400" h="914400">
                <a:moveTo>
                  <a:pt x="0" y="0"/>
                </a:moveTo>
                <a:lnTo>
                  <a:pt x="914400" y="0"/>
                </a:lnTo>
                <a:lnTo>
                  <a:pt x="914400" y="914400"/>
                </a:lnTo>
                <a:lnTo>
                  <a:pt x="0" y="914400"/>
                </a:lnTo>
                <a:close/>
              </a:path>
            </a:pathLst>
          </a:custGeom>
          <a:pattFill prst="solidDmnd">
            <a:fgClr>
              <a:schemeClr val="accent2"/>
            </a:fgClr>
            <a:bgClr>
              <a:schemeClr val="bg1"/>
            </a:bgClr>
          </a:pattFill>
        </p:spPr>
        <p:txBody>
          <a:bodyPr wrap="square" anchor="ctr">
            <a:noAutofit/>
          </a:bodyPr>
          <a:lstStyle>
            <a:lvl1pPr marL="0" indent="0" algn="ctr">
              <a:buNone/>
              <a:defRPr sz="1800"/>
            </a:lvl1pPr>
          </a:lstStyle>
          <a:p>
            <a:r>
              <a:rPr lang="en-US" dirty="0" smtClean="0"/>
              <a:t>Drag and drop your picture here</a:t>
            </a:r>
            <a:endParaRPr lang="en-US" dirty="0"/>
          </a:p>
        </p:txBody>
      </p:sp>
      <p:sp>
        <p:nvSpPr>
          <p:cNvPr id="6" name="Freeform 8"/>
          <p:cNvSpPr/>
          <p:nvPr userDrawn="1"/>
        </p:nvSpPr>
        <p:spPr>
          <a:xfrm rot="16200000">
            <a:off x="11751969" y="57810"/>
            <a:ext cx="497843" cy="382221"/>
          </a:xfrm>
          <a:custGeom>
            <a:avLst/>
            <a:gdLst>
              <a:gd name="connsiteX0" fmla="*/ 734080 w 734080"/>
              <a:gd name="connsiteY0" fmla="*/ 0 h 563593"/>
              <a:gd name="connsiteX1" fmla="*/ 734080 w 734080"/>
              <a:gd name="connsiteY1" fmla="*/ 563593 h 563593"/>
              <a:gd name="connsiteX2" fmla="*/ 15133 w 734080"/>
              <a:gd name="connsiteY2" fmla="*/ 563593 h 563593"/>
              <a:gd name="connsiteX3" fmla="*/ 12548 w 734080"/>
              <a:gd name="connsiteY3" fmla="*/ 551745 h 563593"/>
              <a:gd name="connsiteX4" fmla="*/ 0 w 734080"/>
              <a:gd name="connsiteY4" fmla="*/ 397165 h 563593"/>
              <a:gd name="connsiteX5" fmla="*/ 159727 w 734080"/>
              <a:gd name="connsiteY5" fmla="*/ 0 h 56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080" h="563593">
                <a:moveTo>
                  <a:pt x="734080" y="0"/>
                </a:moveTo>
                <a:lnTo>
                  <a:pt x="734080" y="563593"/>
                </a:lnTo>
                <a:lnTo>
                  <a:pt x="15133" y="563593"/>
                </a:lnTo>
                <a:lnTo>
                  <a:pt x="12548" y="551745"/>
                </a:lnTo>
                <a:cubicBezTo>
                  <a:pt x="4468" y="504230"/>
                  <a:pt x="0" y="451993"/>
                  <a:pt x="0" y="397165"/>
                </a:cubicBezTo>
                <a:cubicBezTo>
                  <a:pt x="0" y="177852"/>
                  <a:pt x="71480" y="0"/>
                  <a:pt x="15972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userDrawn="1"/>
        </p:nvSpPr>
        <p:spPr>
          <a:xfrm rot="16200000">
            <a:off x="11751969" y="57810"/>
            <a:ext cx="497843" cy="382221"/>
          </a:xfrm>
          <a:custGeom>
            <a:avLst/>
            <a:gdLst>
              <a:gd name="connsiteX0" fmla="*/ 734080 w 734080"/>
              <a:gd name="connsiteY0" fmla="*/ 0 h 563593"/>
              <a:gd name="connsiteX1" fmla="*/ 734080 w 734080"/>
              <a:gd name="connsiteY1" fmla="*/ 563593 h 563593"/>
              <a:gd name="connsiteX2" fmla="*/ 15133 w 734080"/>
              <a:gd name="connsiteY2" fmla="*/ 563593 h 563593"/>
              <a:gd name="connsiteX3" fmla="*/ 12548 w 734080"/>
              <a:gd name="connsiteY3" fmla="*/ 551745 h 563593"/>
              <a:gd name="connsiteX4" fmla="*/ 0 w 734080"/>
              <a:gd name="connsiteY4" fmla="*/ 397165 h 563593"/>
              <a:gd name="connsiteX5" fmla="*/ 159727 w 734080"/>
              <a:gd name="connsiteY5" fmla="*/ 0 h 56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080" h="563593">
                <a:moveTo>
                  <a:pt x="734080" y="0"/>
                </a:moveTo>
                <a:lnTo>
                  <a:pt x="734080" y="563593"/>
                </a:lnTo>
                <a:lnTo>
                  <a:pt x="15133" y="563593"/>
                </a:lnTo>
                <a:lnTo>
                  <a:pt x="12548" y="551745"/>
                </a:lnTo>
                <a:cubicBezTo>
                  <a:pt x="4468" y="504230"/>
                  <a:pt x="0" y="451993"/>
                  <a:pt x="0" y="397165"/>
                </a:cubicBezTo>
                <a:cubicBezTo>
                  <a:pt x="0" y="177852"/>
                  <a:pt x="71480" y="0"/>
                  <a:pt x="15972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1803368" y="130893"/>
            <a:ext cx="425116" cy="261610"/>
          </a:xfrm>
          <a:prstGeom prst="rect">
            <a:avLst/>
          </a:prstGeom>
        </p:spPr>
        <p:txBody>
          <a:bodyPr wrap="none" anchor="ctr">
            <a:spAutoFit/>
          </a:bodyPr>
          <a:lstStyle/>
          <a:p>
            <a:pPr algn="ctr"/>
            <a:fld id="{4A0CCEB9-F247-4DE1-86E0-2BE6EFE26624}" type="slidenum">
              <a:rPr lang="en-US" sz="1100" b="1" smtClean="0">
                <a:solidFill>
                  <a:schemeClr val="bg1"/>
                </a:solidFill>
                <a:latin typeface="+mn-lt"/>
                <a:cs typeface="Poppins" panose="02000000000000000000" pitchFamily="2" charset="0"/>
              </a:rPr>
              <a:pPr algn="ctr"/>
              <a:t>‹N°›</a:t>
            </a:fld>
            <a:endParaRPr lang="en-US" sz="1100" b="1" dirty="0">
              <a:solidFill>
                <a:schemeClr val="bg1"/>
              </a:solidFill>
              <a:latin typeface="+mn-lt"/>
              <a:cs typeface="Poppins" panose="02000000000000000000" pitchFamily="2" charset="0"/>
            </a:endParaRPr>
          </a:p>
        </p:txBody>
      </p:sp>
      <p:sp>
        <p:nvSpPr>
          <p:cNvPr id="9" name="TextBox 10"/>
          <p:cNvSpPr txBox="1"/>
          <p:nvPr userDrawn="1"/>
        </p:nvSpPr>
        <p:spPr>
          <a:xfrm>
            <a:off x="10278371" y="6465499"/>
            <a:ext cx="1747723" cy="276999"/>
          </a:xfrm>
          <a:prstGeom prst="rect">
            <a:avLst/>
          </a:prstGeom>
          <a:noFill/>
        </p:spPr>
        <p:txBody>
          <a:bodyPr wrap="none" rtlCol="0" anchor="b">
            <a:spAutoFit/>
          </a:bodyPr>
          <a:lstStyle/>
          <a:p>
            <a:pPr algn="r"/>
            <a:r>
              <a:rPr lang="en-US" sz="1200" dirty="0" smtClean="0">
                <a:solidFill>
                  <a:schemeClr val="accent1"/>
                </a:solidFill>
              </a:rPr>
              <a:t>Fermes d’Avenir | 2018</a:t>
            </a:r>
            <a:endParaRPr lang="en-US" sz="1200" dirty="0">
              <a:solidFill>
                <a:schemeClr val="accent1"/>
              </a:solidFill>
            </a:endParaRPr>
          </a:p>
        </p:txBody>
      </p:sp>
    </p:spTree>
    <p:extLst>
      <p:ext uri="{BB962C8B-B14F-4D97-AF65-F5344CB8AC3E}">
        <p14:creationId xmlns:p14="http://schemas.microsoft.com/office/powerpoint/2010/main" val="353443065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17"/>
        <p:cNvGrpSpPr/>
        <p:nvPr/>
      </p:nvGrpSpPr>
      <p:grpSpPr>
        <a:xfrm>
          <a:off x="0" y="0"/>
          <a:ext cx="0" cy="0"/>
          <a:chOff x="0" y="0"/>
          <a:chExt cx="0" cy="0"/>
        </a:xfrm>
      </p:grpSpPr>
      <p:sp>
        <p:nvSpPr>
          <p:cNvPr id="18" name="Google Shape;18;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1" y="0"/>
            <a:ext cx="2829463" cy="6858000"/>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914400" h="914400">
                <a:moveTo>
                  <a:pt x="0" y="0"/>
                </a:moveTo>
                <a:lnTo>
                  <a:pt x="914400" y="0"/>
                </a:lnTo>
                <a:lnTo>
                  <a:pt x="914400" y="914400"/>
                </a:lnTo>
                <a:lnTo>
                  <a:pt x="0" y="914400"/>
                </a:lnTo>
                <a:close/>
              </a:path>
            </a:pathLst>
          </a:custGeom>
          <a:pattFill prst="solidDmnd">
            <a:fgClr>
              <a:schemeClr val="accent2"/>
            </a:fgClr>
            <a:bgClr>
              <a:schemeClr val="bg1"/>
            </a:bgClr>
          </a:pattFill>
        </p:spPr>
        <p:txBody>
          <a:bodyPr wrap="square" anchor="ctr">
            <a:noAutofit/>
          </a:bodyPr>
          <a:lstStyle>
            <a:lvl1pPr marL="0" indent="0" algn="ctr">
              <a:buNone/>
              <a:defRPr sz="1800"/>
            </a:lvl1pPr>
          </a:lstStyle>
          <a:p>
            <a:r>
              <a:rPr lang="en-US" dirty="0" smtClean="0"/>
              <a:t>Drag and drop your picture here</a:t>
            </a:r>
            <a:endParaRPr lang="en-US" dirty="0"/>
          </a:p>
        </p:txBody>
      </p:sp>
      <p:sp>
        <p:nvSpPr>
          <p:cNvPr id="6" name="Freeform 8"/>
          <p:cNvSpPr/>
          <p:nvPr userDrawn="1"/>
        </p:nvSpPr>
        <p:spPr>
          <a:xfrm rot="16200000">
            <a:off x="11751969" y="57810"/>
            <a:ext cx="497843" cy="382221"/>
          </a:xfrm>
          <a:custGeom>
            <a:avLst/>
            <a:gdLst>
              <a:gd name="connsiteX0" fmla="*/ 734080 w 734080"/>
              <a:gd name="connsiteY0" fmla="*/ 0 h 563593"/>
              <a:gd name="connsiteX1" fmla="*/ 734080 w 734080"/>
              <a:gd name="connsiteY1" fmla="*/ 563593 h 563593"/>
              <a:gd name="connsiteX2" fmla="*/ 15133 w 734080"/>
              <a:gd name="connsiteY2" fmla="*/ 563593 h 563593"/>
              <a:gd name="connsiteX3" fmla="*/ 12548 w 734080"/>
              <a:gd name="connsiteY3" fmla="*/ 551745 h 563593"/>
              <a:gd name="connsiteX4" fmla="*/ 0 w 734080"/>
              <a:gd name="connsiteY4" fmla="*/ 397165 h 563593"/>
              <a:gd name="connsiteX5" fmla="*/ 159727 w 734080"/>
              <a:gd name="connsiteY5" fmla="*/ 0 h 56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080" h="563593">
                <a:moveTo>
                  <a:pt x="734080" y="0"/>
                </a:moveTo>
                <a:lnTo>
                  <a:pt x="734080" y="563593"/>
                </a:lnTo>
                <a:lnTo>
                  <a:pt x="15133" y="563593"/>
                </a:lnTo>
                <a:lnTo>
                  <a:pt x="12548" y="551745"/>
                </a:lnTo>
                <a:cubicBezTo>
                  <a:pt x="4468" y="504230"/>
                  <a:pt x="0" y="451993"/>
                  <a:pt x="0" y="397165"/>
                </a:cubicBezTo>
                <a:cubicBezTo>
                  <a:pt x="0" y="177852"/>
                  <a:pt x="71480" y="0"/>
                  <a:pt x="15972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userDrawn="1"/>
        </p:nvSpPr>
        <p:spPr>
          <a:xfrm rot="16200000">
            <a:off x="11751969" y="57810"/>
            <a:ext cx="497843" cy="382221"/>
          </a:xfrm>
          <a:custGeom>
            <a:avLst/>
            <a:gdLst>
              <a:gd name="connsiteX0" fmla="*/ 734080 w 734080"/>
              <a:gd name="connsiteY0" fmla="*/ 0 h 563593"/>
              <a:gd name="connsiteX1" fmla="*/ 734080 w 734080"/>
              <a:gd name="connsiteY1" fmla="*/ 563593 h 563593"/>
              <a:gd name="connsiteX2" fmla="*/ 15133 w 734080"/>
              <a:gd name="connsiteY2" fmla="*/ 563593 h 563593"/>
              <a:gd name="connsiteX3" fmla="*/ 12548 w 734080"/>
              <a:gd name="connsiteY3" fmla="*/ 551745 h 563593"/>
              <a:gd name="connsiteX4" fmla="*/ 0 w 734080"/>
              <a:gd name="connsiteY4" fmla="*/ 397165 h 563593"/>
              <a:gd name="connsiteX5" fmla="*/ 159727 w 734080"/>
              <a:gd name="connsiteY5" fmla="*/ 0 h 56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080" h="563593">
                <a:moveTo>
                  <a:pt x="734080" y="0"/>
                </a:moveTo>
                <a:lnTo>
                  <a:pt x="734080" y="563593"/>
                </a:lnTo>
                <a:lnTo>
                  <a:pt x="15133" y="563593"/>
                </a:lnTo>
                <a:lnTo>
                  <a:pt x="12548" y="551745"/>
                </a:lnTo>
                <a:cubicBezTo>
                  <a:pt x="4468" y="504230"/>
                  <a:pt x="0" y="451993"/>
                  <a:pt x="0" y="397165"/>
                </a:cubicBezTo>
                <a:cubicBezTo>
                  <a:pt x="0" y="177852"/>
                  <a:pt x="71480" y="0"/>
                  <a:pt x="15972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1803368" y="130893"/>
            <a:ext cx="425116" cy="261610"/>
          </a:xfrm>
          <a:prstGeom prst="rect">
            <a:avLst/>
          </a:prstGeom>
        </p:spPr>
        <p:txBody>
          <a:bodyPr wrap="none" anchor="ctr">
            <a:spAutoFit/>
          </a:bodyPr>
          <a:lstStyle/>
          <a:p>
            <a:pPr algn="ctr"/>
            <a:fld id="{4A0CCEB9-F247-4DE1-86E0-2BE6EFE26624}" type="slidenum">
              <a:rPr lang="en-US" sz="1100" b="1" smtClean="0">
                <a:solidFill>
                  <a:schemeClr val="bg1"/>
                </a:solidFill>
                <a:latin typeface="+mn-lt"/>
                <a:cs typeface="Poppins" panose="02000000000000000000" pitchFamily="2" charset="0"/>
              </a:rPr>
              <a:pPr algn="ctr"/>
              <a:t>‹N°›</a:t>
            </a:fld>
            <a:endParaRPr lang="en-US" sz="1100" b="1" dirty="0">
              <a:solidFill>
                <a:schemeClr val="bg1"/>
              </a:solidFill>
              <a:latin typeface="+mn-lt"/>
              <a:cs typeface="Poppins" panose="02000000000000000000" pitchFamily="2" charset="0"/>
            </a:endParaRPr>
          </a:p>
        </p:txBody>
      </p:sp>
      <p:sp>
        <p:nvSpPr>
          <p:cNvPr id="9" name="TextBox 10"/>
          <p:cNvSpPr txBox="1"/>
          <p:nvPr userDrawn="1"/>
        </p:nvSpPr>
        <p:spPr>
          <a:xfrm>
            <a:off x="10278371" y="6465499"/>
            <a:ext cx="1747723" cy="276999"/>
          </a:xfrm>
          <a:prstGeom prst="rect">
            <a:avLst/>
          </a:prstGeom>
          <a:noFill/>
        </p:spPr>
        <p:txBody>
          <a:bodyPr wrap="none" rtlCol="0" anchor="b">
            <a:spAutoFit/>
          </a:bodyPr>
          <a:lstStyle/>
          <a:p>
            <a:pPr algn="r"/>
            <a:r>
              <a:rPr lang="en-US" sz="1200" dirty="0" smtClean="0">
                <a:solidFill>
                  <a:schemeClr val="accent1"/>
                </a:solidFill>
              </a:rPr>
              <a:t>Fermes d’Avenir | 2018</a:t>
            </a:r>
            <a:endParaRPr lang="en-US" sz="1200" dirty="0">
              <a:solidFill>
                <a:schemeClr val="accent1"/>
              </a:solidFill>
            </a:endParaRPr>
          </a:p>
        </p:txBody>
      </p:sp>
    </p:spTree>
    <p:extLst>
      <p:ext uri="{BB962C8B-B14F-4D97-AF65-F5344CB8AC3E}">
        <p14:creationId xmlns:p14="http://schemas.microsoft.com/office/powerpoint/2010/main" val="323545383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4953000" y="1828800"/>
            <a:ext cx="2286000" cy="22860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pattFill prst="solidDmnd">
            <a:fgClr>
              <a:schemeClr val="accent2"/>
            </a:fgClr>
            <a:bgClr>
              <a:schemeClr val="bg1"/>
            </a:bgClr>
          </a:pattFill>
        </p:spPr>
        <p:txBody>
          <a:bodyPr wrap="square" anchor="ctr">
            <a:noAutofit/>
          </a:bodyPr>
          <a:lstStyle>
            <a:lvl1pPr marL="0" indent="0" algn="ctr">
              <a:buNone/>
              <a:defRPr sz="1800"/>
            </a:lvl1pPr>
          </a:lstStyle>
          <a:p>
            <a:r>
              <a:rPr lang="en-US" dirty="0" smtClean="0"/>
              <a:t>Drag and drop your picture here</a:t>
            </a:r>
            <a:endParaRPr lang="en-US" dirty="0"/>
          </a:p>
        </p:txBody>
      </p:sp>
      <p:sp>
        <p:nvSpPr>
          <p:cNvPr id="7" name="Picture Placeholder 6"/>
          <p:cNvSpPr>
            <a:spLocks noGrp="1"/>
          </p:cNvSpPr>
          <p:nvPr>
            <p:ph type="pic" sz="quarter" idx="12" hasCustomPrompt="1"/>
          </p:nvPr>
        </p:nvSpPr>
        <p:spPr>
          <a:xfrm>
            <a:off x="8793480" y="2133600"/>
            <a:ext cx="1676400" cy="1676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pattFill prst="solidDmnd">
            <a:fgClr>
              <a:schemeClr val="accent2"/>
            </a:fgClr>
            <a:bgClr>
              <a:schemeClr val="bg1"/>
            </a:bgClr>
          </a:pattFill>
        </p:spPr>
        <p:txBody>
          <a:bodyPr wrap="square" anchor="ctr">
            <a:noAutofit/>
          </a:bodyPr>
          <a:lstStyle>
            <a:lvl1pPr marL="0" indent="0" algn="ctr">
              <a:buNone/>
              <a:defRPr sz="1800"/>
            </a:lvl1pPr>
          </a:lstStyle>
          <a:p>
            <a:r>
              <a:rPr lang="en-US" dirty="0" smtClean="0"/>
              <a:t>Drag and drop your picture here</a:t>
            </a:r>
            <a:endParaRPr lang="en-US" dirty="0"/>
          </a:p>
        </p:txBody>
      </p:sp>
      <p:sp>
        <p:nvSpPr>
          <p:cNvPr id="8" name="Picture Placeholder 7"/>
          <p:cNvSpPr>
            <a:spLocks noGrp="1"/>
          </p:cNvSpPr>
          <p:nvPr>
            <p:ph type="pic" sz="quarter" idx="13" hasCustomPrompt="1"/>
          </p:nvPr>
        </p:nvSpPr>
        <p:spPr>
          <a:xfrm>
            <a:off x="1722120" y="2133600"/>
            <a:ext cx="1676400" cy="1676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pattFill prst="solidDmnd">
            <a:fgClr>
              <a:schemeClr val="accent2"/>
            </a:fgClr>
            <a:bgClr>
              <a:schemeClr val="bg1"/>
            </a:bgClr>
          </a:pattFill>
        </p:spPr>
        <p:txBody>
          <a:bodyPr wrap="square" anchor="ctr">
            <a:noAutofit/>
          </a:bodyPr>
          <a:lstStyle>
            <a:lvl1pPr marL="0" indent="0" algn="ctr">
              <a:buNone/>
              <a:defRPr sz="1800"/>
            </a:lvl1pPr>
          </a:lstStyle>
          <a:p>
            <a:r>
              <a:rPr lang="en-US" dirty="0" smtClean="0"/>
              <a:t>Drag and drop your picture here</a:t>
            </a:r>
            <a:endParaRPr lang="en-US" dirty="0"/>
          </a:p>
        </p:txBody>
      </p:sp>
      <p:sp>
        <p:nvSpPr>
          <p:cNvPr id="9" name="Freeform 8"/>
          <p:cNvSpPr/>
          <p:nvPr userDrawn="1"/>
        </p:nvSpPr>
        <p:spPr>
          <a:xfrm rot="16200000">
            <a:off x="11751969" y="57810"/>
            <a:ext cx="497843" cy="382221"/>
          </a:xfrm>
          <a:custGeom>
            <a:avLst/>
            <a:gdLst>
              <a:gd name="connsiteX0" fmla="*/ 734080 w 734080"/>
              <a:gd name="connsiteY0" fmla="*/ 0 h 563593"/>
              <a:gd name="connsiteX1" fmla="*/ 734080 w 734080"/>
              <a:gd name="connsiteY1" fmla="*/ 563593 h 563593"/>
              <a:gd name="connsiteX2" fmla="*/ 15133 w 734080"/>
              <a:gd name="connsiteY2" fmla="*/ 563593 h 563593"/>
              <a:gd name="connsiteX3" fmla="*/ 12548 w 734080"/>
              <a:gd name="connsiteY3" fmla="*/ 551745 h 563593"/>
              <a:gd name="connsiteX4" fmla="*/ 0 w 734080"/>
              <a:gd name="connsiteY4" fmla="*/ 397165 h 563593"/>
              <a:gd name="connsiteX5" fmla="*/ 159727 w 734080"/>
              <a:gd name="connsiteY5" fmla="*/ 0 h 56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080" h="563593">
                <a:moveTo>
                  <a:pt x="734080" y="0"/>
                </a:moveTo>
                <a:lnTo>
                  <a:pt x="734080" y="563593"/>
                </a:lnTo>
                <a:lnTo>
                  <a:pt x="15133" y="563593"/>
                </a:lnTo>
                <a:lnTo>
                  <a:pt x="12548" y="551745"/>
                </a:lnTo>
                <a:cubicBezTo>
                  <a:pt x="4468" y="504230"/>
                  <a:pt x="0" y="451993"/>
                  <a:pt x="0" y="397165"/>
                </a:cubicBezTo>
                <a:cubicBezTo>
                  <a:pt x="0" y="177852"/>
                  <a:pt x="71480" y="0"/>
                  <a:pt x="15972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p:cNvSpPr/>
          <p:nvPr userDrawn="1"/>
        </p:nvSpPr>
        <p:spPr>
          <a:xfrm rot="16200000">
            <a:off x="11751969" y="57810"/>
            <a:ext cx="497843" cy="382221"/>
          </a:xfrm>
          <a:custGeom>
            <a:avLst/>
            <a:gdLst>
              <a:gd name="connsiteX0" fmla="*/ 734080 w 734080"/>
              <a:gd name="connsiteY0" fmla="*/ 0 h 563593"/>
              <a:gd name="connsiteX1" fmla="*/ 734080 w 734080"/>
              <a:gd name="connsiteY1" fmla="*/ 563593 h 563593"/>
              <a:gd name="connsiteX2" fmla="*/ 15133 w 734080"/>
              <a:gd name="connsiteY2" fmla="*/ 563593 h 563593"/>
              <a:gd name="connsiteX3" fmla="*/ 12548 w 734080"/>
              <a:gd name="connsiteY3" fmla="*/ 551745 h 563593"/>
              <a:gd name="connsiteX4" fmla="*/ 0 w 734080"/>
              <a:gd name="connsiteY4" fmla="*/ 397165 h 563593"/>
              <a:gd name="connsiteX5" fmla="*/ 159727 w 734080"/>
              <a:gd name="connsiteY5" fmla="*/ 0 h 56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080" h="563593">
                <a:moveTo>
                  <a:pt x="734080" y="0"/>
                </a:moveTo>
                <a:lnTo>
                  <a:pt x="734080" y="563593"/>
                </a:lnTo>
                <a:lnTo>
                  <a:pt x="15133" y="563593"/>
                </a:lnTo>
                <a:lnTo>
                  <a:pt x="12548" y="551745"/>
                </a:lnTo>
                <a:cubicBezTo>
                  <a:pt x="4468" y="504230"/>
                  <a:pt x="0" y="451993"/>
                  <a:pt x="0" y="397165"/>
                </a:cubicBezTo>
                <a:cubicBezTo>
                  <a:pt x="0" y="177852"/>
                  <a:pt x="71480" y="0"/>
                  <a:pt x="15972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11803368" y="130893"/>
            <a:ext cx="425116" cy="261610"/>
          </a:xfrm>
          <a:prstGeom prst="rect">
            <a:avLst/>
          </a:prstGeom>
        </p:spPr>
        <p:txBody>
          <a:bodyPr wrap="none" anchor="ctr">
            <a:spAutoFit/>
          </a:bodyPr>
          <a:lstStyle/>
          <a:p>
            <a:pPr algn="ctr"/>
            <a:fld id="{4A0CCEB9-F247-4DE1-86E0-2BE6EFE26624}" type="slidenum">
              <a:rPr lang="en-US" sz="1100" b="1" smtClean="0">
                <a:solidFill>
                  <a:schemeClr val="bg1"/>
                </a:solidFill>
                <a:latin typeface="+mn-lt"/>
                <a:cs typeface="Poppins" panose="02000000000000000000" pitchFamily="2" charset="0"/>
              </a:rPr>
              <a:pPr algn="ctr"/>
              <a:t>‹N°›</a:t>
            </a:fld>
            <a:endParaRPr lang="en-US" sz="1100" b="1" dirty="0">
              <a:solidFill>
                <a:schemeClr val="bg1"/>
              </a:solidFill>
              <a:latin typeface="+mn-lt"/>
              <a:cs typeface="Poppins" panose="02000000000000000000" pitchFamily="2" charset="0"/>
            </a:endParaRPr>
          </a:p>
        </p:txBody>
      </p:sp>
      <p:pic>
        <p:nvPicPr>
          <p:cNvPr id="12" name="Imag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8745" y="159573"/>
            <a:ext cx="446714" cy="465859"/>
          </a:xfrm>
          <a:prstGeom prst="rect">
            <a:avLst/>
          </a:prstGeom>
        </p:spPr>
      </p:pic>
      <p:sp>
        <p:nvSpPr>
          <p:cNvPr id="13" name="TextBox 10"/>
          <p:cNvSpPr txBox="1"/>
          <p:nvPr userDrawn="1"/>
        </p:nvSpPr>
        <p:spPr>
          <a:xfrm>
            <a:off x="10278371" y="6465499"/>
            <a:ext cx="1747723" cy="276999"/>
          </a:xfrm>
          <a:prstGeom prst="rect">
            <a:avLst/>
          </a:prstGeom>
          <a:noFill/>
        </p:spPr>
        <p:txBody>
          <a:bodyPr wrap="none" rtlCol="0" anchor="b">
            <a:spAutoFit/>
          </a:bodyPr>
          <a:lstStyle/>
          <a:p>
            <a:pPr algn="r"/>
            <a:r>
              <a:rPr lang="en-US" sz="1200" dirty="0" smtClean="0">
                <a:solidFill>
                  <a:schemeClr val="accent1"/>
                </a:solidFill>
              </a:rPr>
              <a:t>Fermes d’Avenir | 2018</a:t>
            </a:r>
            <a:endParaRPr lang="en-US" sz="1200" dirty="0">
              <a:solidFill>
                <a:schemeClr val="accent1"/>
              </a:solidFill>
            </a:endParaRPr>
          </a:p>
        </p:txBody>
      </p:sp>
    </p:spTree>
    <p:extLst>
      <p:ext uri="{BB962C8B-B14F-4D97-AF65-F5344CB8AC3E}">
        <p14:creationId xmlns:p14="http://schemas.microsoft.com/office/powerpoint/2010/main" val="310499718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1524000" y="2133600"/>
            <a:ext cx="1478280" cy="147828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pattFill prst="solidDmnd">
            <a:fgClr>
              <a:schemeClr val="accent2"/>
            </a:fgClr>
            <a:bgClr>
              <a:schemeClr val="bg1"/>
            </a:bgClr>
          </a:pattFill>
        </p:spPr>
        <p:txBody>
          <a:bodyPr wrap="square" anchor="ctr">
            <a:noAutofit/>
          </a:bodyPr>
          <a:lstStyle>
            <a:lvl1pPr marL="0" indent="0" algn="ctr">
              <a:buNone/>
              <a:defRPr sz="1800"/>
            </a:lvl1pPr>
          </a:lstStyle>
          <a:p>
            <a:r>
              <a:rPr lang="en-US" dirty="0" smtClean="0"/>
              <a:t>Drag and drop your picture here</a:t>
            </a:r>
            <a:endParaRPr lang="en-US" dirty="0"/>
          </a:p>
        </p:txBody>
      </p:sp>
      <p:sp>
        <p:nvSpPr>
          <p:cNvPr id="13" name="Picture Placeholder 12"/>
          <p:cNvSpPr>
            <a:spLocks noGrp="1"/>
          </p:cNvSpPr>
          <p:nvPr>
            <p:ph type="pic" sz="quarter" idx="14" hasCustomPrompt="1"/>
          </p:nvPr>
        </p:nvSpPr>
        <p:spPr>
          <a:xfrm>
            <a:off x="4038600" y="2133600"/>
            <a:ext cx="1478280" cy="147828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pattFill prst="solidDmnd">
            <a:fgClr>
              <a:schemeClr val="accent2"/>
            </a:fgClr>
            <a:bgClr>
              <a:schemeClr val="bg1"/>
            </a:bgClr>
          </a:pattFill>
        </p:spPr>
        <p:txBody>
          <a:bodyPr wrap="square" anchor="ctr">
            <a:noAutofit/>
          </a:bodyPr>
          <a:lstStyle>
            <a:lvl1pPr marL="0" indent="0" algn="ctr">
              <a:buNone/>
              <a:defRPr sz="1800"/>
            </a:lvl1pPr>
          </a:lstStyle>
          <a:p>
            <a:r>
              <a:rPr lang="en-US" dirty="0" smtClean="0"/>
              <a:t>Drag and drop your picture here</a:t>
            </a:r>
            <a:endParaRPr lang="en-US" dirty="0"/>
          </a:p>
        </p:txBody>
      </p:sp>
      <p:sp>
        <p:nvSpPr>
          <p:cNvPr id="14" name="Picture Placeholder 13"/>
          <p:cNvSpPr>
            <a:spLocks noGrp="1"/>
          </p:cNvSpPr>
          <p:nvPr>
            <p:ph type="pic" sz="quarter" idx="15" hasCustomPrompt="1"/>
          </p:nvPr>
        </p:nvSpPr>
        <p:spPr>
          <a:xfrm>
            <a:off x="6553200" y="2133600"/>
            <a:ext cx="1478280" cy="147828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pattFill prst="solidDmnd">
            <a:fgClr>
              <a:schemeClr val="accent2"/>
            </a:fgClr>
            <a:bgClr>
              <a:schemeClr val="bg1"/>
            </a:bgClr>
          </a:pattFill>
        </p:spPr>
        <p:txBody>
          <a:bodyPr wrap="square" anchor="ctr">
            <a:noAutofit/>
          </a:bodyPr>
          <a:lstStyle>
            <a:lvl1pPr marL="0" indent="0" algn="ctr">
              <a:buNone/>
              <a:defRPr sz="1800"/>
            </a:lvl1pPr>
          </a:lstStyle>
          <a:p>
            <a:r>
              <a:rPr lang="en-US" dirty="0" smtClean="0"/>
              <a:t>Drag and drop your picture here</a:t>
            </a:r>
            <a:endParaRPr lang="en-US" dirty="0"/>
          </a:p>
        </p:txBody>
      </p:sp>
      <p:sp>
        <p:nvSpPr>
          <p:cNvPr id="15" name="Picture Placeholder 14"/>
          <p:cNvSpPr>
            <a:spLocks noGrp="1"/>
          </p:cNvSpPr>
          <p:nvPr>
            <p:ph type="pic" sz="quarter" idx="16" hasCustomPrompt="1"/>
          </p:nvPr>
        </p:nvSpPr>
        <p:spPr>
          <a:xfrm>
            <a:off x="9067800" y="2133600"/>
            <a:ext cx="1478280" cy="147828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pattFill prst="solidDmnd">
            <a:fgClr>
              <a:schemeClr val="accent2"/>
            </a:fgClr>
            <a:bgClr>
              <a:schemeClr val="bg1"/>
            </a:bgClr>
          </a:pattFill>
        </p:spPr>
        <p:txBody>
          <a:bodyPr wrap="square" anchor="ctr">
            <a:noAutofit/>
          </a:bodyPr>
          <a:lstStyle>
            <a:lvl1pPr marL="0" indent="0" algn="ctr">
              <a:buNone/>
              <a:defRPr sz="1800"/>
            </a:lvl1pPr>
          </a:lstStyle>
          <a:p>
            <a:r>
              <a:rPr lang="en-US" dirty="0" smtClean="0"/>
              <a:t>Drag and drop your picture here</a:t>
            </a:r>
            <a:endParaRPr lang="en-US" dirty="0"/>
          </a:p>
        </p:txBody>
      </p:sp>
      <p:sp>
        <p:nvSpPr>
          <p:cNvPr id="9" name="Freeform 8"/>
          <p:cNvSpPr/>
          <p:nvPr userDrawn="1"/>
        </p:nvSpPr>
        <p:spPr>
          <a:xfrm rot="16200000">
            <a:off x="11751969" y="57810"/>
            <a:ext cx="497843" cy="382221"/>
          </a:xfrm>
          <a:custGeom>
            <a:avLst/>
            <a:gdLst>
              <a:gd name="connsiteX0" fmla="*/ 734080 w 734080"/>
              <a:gd name="connsiteY0" fmla="*/ 0 h 563593"/>
              <a:gd name="connsiteX1" fmla="*/ 734080 w 734080"/>
              <a:gd name="connsiteY1" fmla="*/ 563593 h 563593"/>
              <a:gd name="connsiteX2" fmla="*/ 15133 w 734080"/>
              <a:gd name="connsiteY2" fmla="*/ 563593 h 563593"/>
              <a:gd name="connsiteX3" fmla="*/ 12548 w 734080"/>
              <a:gd name="connsiteY3" fmla="*/ 551745 h 563593"/>
              <a:gd name="connsiteX4" fmla="*/ 0 w 734080"/>
              <a:gd name="connsiteY4" fmla="*/ 397165 h 563593"/>
              <a:gd name="connsiteX5" fmla="*/ 159727 w 734080"/>
              <a:gd name="connsiteY5" fmla="*/ 0 h 56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080" h="563593">
                <a:moveTo>
                  <a:pt x="734080" y="0"/>
                </a:moveTo>
                <a:lnTo>
                  <a:pt x="734080" y="563593"/>
                </a:lnTo>
                <a:lnTo>
                  <a:pt x="15133" y="563593"/>
                </a:lnTo>
                <a:lnTo>
                  <a:pt x="12548" y="551745"/>
                </a:lnTo>
                <a:cubicBezTo>
                  <a:pt x="4468" y="504230"/>
                  <a:pt x="0" y="451993"/>
                  <a:pt x="0" y="397165"/>
                </a:cubicBezTo>
                <a:cubicBezTo>
                  <a:pt x="0" y="177852"/>
                  <a:pt x="71480" y="0"/>
                  <a:pt x="15972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p:cNvSpPr/>
          <p:nvPr userDrawn="1"/>
        </p:nvSpPr>
        <p:spPr>
          <a:xfrm rot="16200000">
            <a:off x="11751969" y="57810"/>
            <a:ext cx="497843" cy="382221"/>
          </a:xfrm>
          <a:custGeom>
            <a:avLst/>
            <a:gdLst>
              <a:gd name="connsiteX0" fmla="*/ 734080 w 734080"/>
              <a:gd name="connsiteY0" fmla="*/ 0 h 563593"/>
              <a:gd name="connsiteX1" fmla="*/ 734080 w 734080"/>
              <a:gd name="connsiteY1" fmla="*/ 563593 h 563593"/>
              <a:gd name="connsiteX2" fmla="*/ 15133 w 734080"/>
              <a:gd name="connsiteY2" fmla="*/ 563593 h 563593"/>
              <a:gd name="connsiteX3" fmla="*/ 12548 w 734080"/>
              <a:gd name="connsiteY3" fmla="*/ 551745 h 563593"/>
              <a:gd name="connsiteX4" fmla="*/ 0 w 734080"/>
              <a:gd name="connsiteY4" fmla="*/ 397165 h 563593"/>
              <a:gd name="connsiteX5" fmla="*/ 159727 w 734080"/>
              <a:gd name="connsiteY5" fmla="*/ 0 h 56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080" h="563593">
                <a:moveTo>
                  <a:pt x="734080" y="0"/>
                </a:moveTo>
                <a:lnTo>
                  <a:pt x="734080" y="563593"/>
                </a:lnTo>
                <a:lnTo>
                  <a:pt x="15133" y="563593"/>
                </a:lnTo>
                <a:lnTo>
                  <a:pt x="12548" y="551745"/>
                </a:lnTo>
                <a:cubicBezTo>
                  <a:pt x="4468" y="504230"/>
                  <a:pt x="0" y="451993"/>
                  <a:pt x="0" y="397165"/>
                </a:cubicBezTo>
                <a:cubicBezTo>
                  <a:pt x="0" y="177852"/>
                  <a:pt x="71480" y="0"/>
                  <a:pt x="15972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11803368" y="130893"/>
            <a:ext cx="425116" cy="261610"/>
          </a:xfrm>
          <a:prstGeom prst="rect">
            <a:avLst/>
          </a:prstGeom>
        </p:spPr>
        <p:txBody>
          <a:bodyPr wrap="none" anchor="ctr">
            <a:spAutoFit/>
          </a:bodyPr>
          <a:lstStyle/>
          <a:p>
            <a:pPr algn="ctr"/>
            <a:fld id="{4A0CCEB9-F247-4DE1-86E0-2BE6EFE26624}" type="slidenum">
              <a:rPr lang="en-US" sz="1100" b="1" smtClean="0">
                <a:solidFill>
                  <a:schemeClr val="bg1"/>
                </a:solidFill>
                <a:latin typeface="+mn-lt"/>
                <a:cs typeface="Poppins" panose="02000000000000000000" pitchFamily="2" charset="0"/>
              </a:rPr>
              <a:pPr algn="ctr"/>
              <a:t>‹N°›</a:t>
            </a:fld>
            <a:endParaRPr lang="en-US" sz="1100" b="1" dirty="0">
              <a:solidFill>
                <a:schemeClr val="bg1"/>
              </a:solidFill>
              <a:latin typeface="+mn-lt"/>
              <a:cs typeface="Poppins" panose="02000000000000000000" pitchFamily="2" charset="0"/>
            </a:endParaRPr>
          </a:p>
        </p:txBody>
      </p:sp>
      <p:pic>
        <p:nvPicPr>
          <p:cNvPr id="12" name="Imag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8745" y="159573"/>
            <a:ext cx="446714" cy="465859"/>
          </a:xfrm>
          <a:prstGeom prst="rect">
            <a:avLst/>
          </a:prstGeom>
        </p:spPr>
      </p:pic>
      <p:sp>
        <p:nvSpPr>
          <p:cNvPr id="16" name="TextBox 10"/>
          <p:cNvSpPr txBox="1"/>
          <p:nvPr userDrawn="1"/>
        </p:nvSpPr>
        <p:spPr>
          <a:xfrm>
            <a:off x="10278371" y="6465499"/>
            <a:ext cx="1747723" cy="276999"/>
          </a:xfrm>
          <a:prstGeom prst="rect">
            <a:avLst/>
          </a:prstGeom>
          <a:noFill/>
        </p:spPr>
        <p:txBody>
          <a:bodyPr wrap="none" rtlCol="0" anchor="b">
            <a:spAutoFit/>
          </a:bodyPr>
          <a:lstStyle/>
          <a:p>
            <a:pPr algn="r"/>
            <a:r>
              <a:rPr lang="en-US" sz="1200" dirty="0" smtClean="0">
                <a:solidFill>
                  <a:schemeClr val="accent1"/>
                </a:solidFill>
              </a:rPr>
              <a:t>Fermes d’Avenir | 2018</a:t>
            </a:r>
            <a:endParaRPr lang="en-US" sz="1200" dirty="0">
              <a:solidFill>
                <a:schemeClr val="accent1"/>
              </a:solidFill>
            </a:endParaRPr>
          </a:p>
        </p:txBody>
      </p:sp>
    </p:spTree>
    <p:extLst>
      <p:ext uri="{BB962C8B-B14F-4D97-AF65-F5344CB8AC3E}">
        <p14:creationId xmlns:p14="http://schemas.microsoft.com/office/powerpoint/2010/main" val="47317079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9" name="Picture Placeholder 4"/>
          <p:cNvSpPr>
            <a:spLocks noGrp="1"/>
          </p:cNvSpPr>
          <p:nvPr>
            <p:ph type="pic" sz="quarter" idx="11" hasCustomPrompt="1"/>
          </p:nvPr>
        </p:nvSpPr>
        <p:spPr>
          <a:xfrm>
            <a:off x="5143501" y="1493520"/>
            <a:ext cx="1904999" cy="2590800"/>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914400" h="914400">
                <a:moveTo>
                  <a:pt x="0" y="0"/>
                </a:moveTo>
                <a:lnTo>
                  <a:pt x="914400" y="0"/>
                </a:lnTo>
                <a:lnTo>
                  <a:pt x="914400" y="914400"/>
                </a:lnTo>
                <a:lnTo>
                  <a:pt x="0" y="914400"/>
                </a:lnTo>
                <a:close/>
              </a:path>
            </a:pathLst>
          </a:custGeom>
          <a:pattFill prst="solidDmnd">
            <a:fgClr>
              <a:schemeClr val="accent2"/>
            </a:fgClr>
            <a:bgClr>
              <a:schemeClr val="bg1"/>
            </a:bgClr>
          </a:pattFill>
        </p:spPr>
        <p:txBody>
          <a:bodyPr wrap="square" anchor="ctr">
            <a:noAutofit/>
          </a:bodyPr>
          <a:lstStyle>
            <a:lvl1pPr marL="0" indent="0" algn="ctr">
              <a:buNone/>
              <a:defRPr sz="1800"/>
            </a:lvl1pPr>
          </a:lstStyle>
          <a:p>
            <a:r>
              <a:rPr lang="en-US" dirty="0" smtClean="0"/>
              <a:t>Drag and drop your picture here</a:t>
            </a:r>
            <a:endParaRPr lang="en-US" dirty="0"/>
          </a:p>
        </p:txBody>
      </p:sp>
      <p:sp>
        <p:nvSpPr>
          <p:cNvPr id="10" name="Picture Placeholder 4"/>
          <p:cNvSpPr>
            <a:spLocks noGrp="1"/>
          </p:cNvSpPr>
          <p:nvPr>
            <p:ph type="pic" sz="quarter" idx="12" hasCustomPrompt="1"/>
          </p:nvPr>
        </p:nvSpPr>
        <p:spPr>
          <a:xfrm>
            <a:off x="7383781" y="1493520"/>
            <a:ext cx="1904999" cy="2590800"/>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914400" h="914400">
                <a:moveTo>
                  <a:pt x="0" y="0"/>
                </a:moveTo>
                <a:lnTo>
                  <a:pt x="914400" y="0"/>
                </a:lnTo>
                <a:lnTo>
                  <a:pt x="914400" y="914400"/>
                </a:lnTo>
                <a:lnTo>
                  <a:pt x="0" y="914400"/>
                </a:lnTo>
                <a:close/>
              </a:path>
            </a:pathLst>
          </a:custGeom>
          <a:pattFill prst="solidDmnd">
            <a:fgClr>
              <a:schemeClr val="accent2"/>
            </a:fgClr>
            <a:bgClr>
              <a:schemeClr val="bg1"/>
            </a:bgClr>
          </a:pattFill>
        </p:spPr>
        <p:txBody>
          <a:bodyPr wrap="square" anchor="ctr">
            <a:noAutofit/>
          </a:bodyPr>
          <a:lstStyle>
            <a:lvl1pPr marL="0" indent="0" algn="ctr">
              <a:buNone/>
              <a:defRPr sz="1800"/>
            </a:lvl1pPr>
          </a:lstStyle>
          <a:p>
            <a:r>
              <a:rPr lang="en-US" dirty="0" smtClean="0"/>
              <a:t>Drag and drop your picture here</a:t>
            </a:r>
            <a:endParaRPr lang="en-US" dirty="0"/>
          </a:p>
        </p:txBody>
      </p:sp>
      <p:sp>
        <p:nvSpPr>
          <p:cNvPr id="11" name="Picture Placeholder 4"/>
          <p:cNvSpPr>
            <a:spLocks noGrp="1"/>
          </p:cNvSpPr>
          <p:nvPr>
            <p:ph type="pic" sz="quarter" idx="13" hasCustomPrompt="1"/>
          </p:nvPr>
        </p:nvSpPr>
        <p:spPr>
          <a:xfrm>
            <a:off x="9624061" y="1493520"/>
            <a:ext cx="1904999" cy="2590800"/>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914400" h="914400">
                <a:moveTo>
                  <a:pt x="0" y="0"/>
                </a:moveTo>
                <a:lnTo>
                  <a:pt x="914400" y="0"/>
                </a:lnTo>
                <a:lnTo>
                  <a:pt x="914400" y="914400"/>
                </a:lnTo>
                <a:lnTo>
                  <a:pt x="0" y="914400"/>
                </a:lnTo>
                <a:close/>
              </a:path>
            </a:pathLst>
          </a:custGeom>
          <a:pattFill prst="solidDmnd">
            <a:fgClr>
              <a:schemeClr val="accent2"/>
            </a:fgClr>
            <a:bgClr>
              <a:schemeClr val="bg1"/>
            </a:bgClr>
          </a:pattFill>
        </p:spPr>
        <p:txBody>
          <a:bodyPr wrap="square" anchor="ctr">
            <a:noAutofit/>
          </a:bodyPr>
          <a:lstStyle>
            <a:lvl1pPr marL="0" indent="0" algn="ctr">
              <a:buNone/>
              <a:defRPr sz="1800"/>
            </a:lvl1pPr>
          </a:lstStyle>
          <a:p>
            <a:r>
              <a:rPr lang="en-US" dirty="0" smtClean="0"/>
              <a:t>Drag and drop your picture here</a:t>
            </a:r>
            <a:endParaRPr lang="en-US" dirty="0"/>
          </a:p>
        </p:txBody>
      </p:sp>
      <p:sp>
        <p:nvSpPr>
          <p:cNvPr id="12" name="Picture Placeholder 4"/>
          <p:cNvSpPr>
            <a:spLocks noGrp="1"/>
          </p:cNvSpPr>
          <p:nvPr>
            <p:ph type="pic" sz="quarter" idx="14" hasCustomPrompt="1"/>
          </p:nvPr>
        </p:nvSpPr>
        <p:spPr>
          <a:xfrm>
            <a:off x="2903221" y="1493520"/>
            <a:ext cx="1904999" cy="2590800"/>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914400" h="914400">
                <a:moveTo>
                  <a:pt x="0" y="0"/>
                </a:moveTo>
                <a:lnTo>
                  <a:pt x="914400" y="0"/>
                </a:lnTo>
                <a:lnTo>
                  <a:pt x="914400" y="914400"/>
                </a:lnTo>
                <a:lnTo>
                  <a:pt x="0" y="914400"/>
                </a:lnTo>
                <a:close/>
              </a:path>
            </a:pathLst>
          </a:custGeom>
          <a:pattFill prst="solidDmnd">
            <a:fgClr>
              <a:schemeClr val="accent2"/>
            </a:fgClr>
            <a:bgClr>
              <a:schemeClr val="bg1"/>
            </a:bgClr>
          </a:pattFill>
        </p:spPr>
        <p:txBody>
          <a:bodyPr wrap="square" anchor="ctr">
            <a:noAutofit/>
          </a:bodyPr>
          <a:lstStyle>
            <a:lvl1pPr marL="0" indent="0" algn="ctr">
              <a:buNone/>
              <a:defRPr sz="1800"/>
            </a:lvl1pPr>
          </a:lstStyle>
          <a:p>
            <a:r>
              <a:rPr lang="en-US" dirty="0" smtClean="0"/>
              <a:t>Drag and drop your picture here</a:t>
            </a:r>
            <a:endParaRPr lang="en-US" dirty="0"/>
          </a:p>
        </p:txBody>
      </p:sp>
      <p:sp>
        <p:nvSpPr>
          <p:cNvPr id="16" name="Picture Placeholder 4"/>
          <p:cNvSpPr>
            <a:spLocks noGrp="1"/>
          </p:cNvSpPr>
          <p:nvPr>
            <p:ph type="pic" sz="quarter" idx="15" hasCustomPrompt="1"/>
          </p:nvPr>
        </p:nvSpPr>
        <p:spPr>
          <a:xfrm>
            <a:off x="662941" y="1493520"/>
            <a:ext cx="1904999" cy="2590800"/>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914400" h="914400">
                <a:moveTo>
                  <a:pt x="0" y="0"/>
                </a:moveTo>
                <a:lnTo>
                  <a:pt x="914400" y="0"/>
                </a:lnTo>
                <a:lnTo>
                  <a:pt x="914400" y="914400"/>
                </a:lnTo>
                <a:lnTo>
                  <a:pt x="0" y="914400"/>
                </a:lnTo>
                <a:close/>
              </a:path>
            </a:pathLst>
          </a:custGeom>
          <a:pattFill prst="solidDmnd">
            <a:fgClr>
              <a:schemeClr val="accent2"/>
            </a:fgClr>
            <a:bgClr>
              <a:schemeClr val="bg1"/>
            </a:bgClr>
          </a:pattFill>
        </p:spPr>
        <p:txBody>
          <a:bodyPr wrap="square" anchor="ctr">
            <a:noAutofit/>
          </a:bodyPr>
          <a:lstStyle>
            <a:lvl1pPr marL="0" indent="0" algn="ctr">
              <a:buNone/>
              <a:defRPr sz="1800"/>
            </a:lvl1pPr>
          </a:lstStyle>
          <a:p>
            <a:r>
              <a:rPr lang="en-US" dirty="0" smtClean="0"/>
              <a:t>Drag and drop your picture here</a:t>
            </a:r>
            <a:endParaRPr lang="en-US" dirty="0"/>
          </a:p>
        </p:txBody>
      </p:sp>
      <p:sp>
        <p:nvSpPr>
          <p:cNvPr id="13" name="Freeform 8"/>
          <p:cNvSpPr/>
          <p:nvPr userDrawn="1"/>
        </p:nvSpPr>
        <p:spPr>
          <a:xfrm rot="16200000">
            <a:off x="11751969" y="57810"/>
            <a:ext cx="497843" cy="382221"/>
          </a:xfrm>
          <a:custGeom>
            <a:avLst/>
            <a:gdLst>
              <a:gd name="connsiteX0" fmla="*/ 734080 w 734080"/>
              <a:gd name="connsiteY0" fmla="*/ 0 h 563593"/>
              <a:gd name="connsiteX1" fmla="*/ 734080 w 734080"/>
              <a:gd name="connsiteY1" fmla="*/ 563593 h 563593"/>
              <a:gd name="connsiteX2" fmla="*/ 15133 w 734080"/>
              <a:gd name="connsiteY2" fmla="*/ 563593 h 563593"/>
              <a:gd name="connsiteX3" fmla="*/ 12548 w 734080"/>
              <a:gd name="connsiteY3" fmla="*/ 551745 h 563593"/>
              <a:gd name="connsiteX4" fmla="*/ 0 w 734080"/>
              <a:gd name="connsiteY4" fmla="*/ 397165 h 563593"/>
              <a:gd name="connsiteX5" fmla="*/ 159727 w 734080"/>
              <a:gd name="connsiteY5" fmla="*/ 0 h 56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080" h="563593">
                <a:moveTo>
                  <a:pt x="734080" y="0"/>
                </a:moveTo>
                <a:lnTo>
                  <a:pt x="734080" y="563593"/>
                </a:lnTo>
                <a:lnTo>
                  <a:pt x="15133" y="563593"/>
                </a:lnTo>
                <a:lnTo>
                  <a:pt x="12548" y="551745"/>
                </a:lnTo>
                <a:cubicBezTo>
                  <a:pt x="4468" y="504230"/>
                  <a:pt x="0" y="451993"/>
                  <a:pt x="0" y="397165"/>
                </a:cubicBezTo>
                <a:cubicBezTo>
                  <a:pt x="0" y="177852"/>
                  <a:pt x="71480" y="0"/>
                  <a:pt x="15972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6"/>
          <p:cNvSpPr/>
          <p:nvPr userDrawn="1"/>
        </p:nvSpPr>
        <p:spPr>
          <a:xfrm rot="16200000">
            <a:off x="11751969" y="57810"/>
            <a:ext cx="497843" cy="382221"/>
          </a:xfrm>
          <a:custGeom>
            <a:avLst/>
            <a:gdLst>
              <a:gd name="connsiteX0" fmla="*/ 734080 w 734080"/>
              <a:gd name="connsiteY0" fmla="*/ 0 h 563593"/>
              <a:gd name="connsiteX1" fmla="*/ 734080 w 734080"/>
              <a:gd name="connsiteY1" fmla="*/ 563593 h 563593"/>
              <a:gd name="connsiteX2" fmla="*/ 15133 w 734080"/>
              <a:gd name="connsiteY2" fmla="*/ 563593 h 563593"/>
              <a:gd name="connsiteX3" fmla="*/ 12548 w 734080"/>
              <a:gd name="connsiteY3" fmla="*/ 551745 h 563593"/>
              <a:gd name="connsiteX4" fmla="*/ 0 w 734080"/>
              <a:gd name="connsiteY4" fmla="*/ 397165 h 563593"/>
              <a:gd name="connsiteX5" fmla="*/ 159727 w 734080"/>
              <a:gd name="connsiteY5" fmla="*/ 0 h 56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080" h="563593">
                <a:moveTo>
                  <a:pt x="734080" y="0"/>
                </a:moveTo>
                <a:lnTo>
                  <a:pt x="734080" y="563593"/>
                </a:lnTo>
                <a:lnTo>
                  <a:pt x="15133" y="563593"/>
                </a:lnTo>
                <a:lnTo>
                  <a:pt x="12548" y="551745"/>
                </a:lnTo>
                <a:cubicBezTo>
                  <a:pt x="4468" y="504230"/>
                  <a:pt x="0" y="451993"/>
                  <a:pt x="0" y="397165"/>
                </a:cubicBezTo>
                <a:cubicBezTo>
                  <a:pt x="0" y="177852"/>
                  <a:pt x="71480" y="0"/>
                  <a:pt x="15972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1803368" y="130893"/>
            <a:ext cx="425116" cy="261610"/>
          </a:xfrm>
          <a:prstGeom prst="rect">
            <a:avLst/>
          </a:prstGeom>
        </p:spPr>
        <p:txBody>
          <a:bodyPr wrap="none" anchor="ctr">
            <a:spAutoFit/>
          </a:bodyPr>
          <a:lstStyle/>
          <a:p>
            <a:pPr algn="ctr"/>
            <a:fld id="{4A0CCEB9-F247-4DE1-86E0-2BE6EFE26624}" type="slidenum">
              <a:rPr lang="en-US" sz="1100" b="1" smtClean="0">
                <a:solidFill>
                  <a:schemeClr val="bg1"/>
                </a:solidFill>
                <a:latin typeface="+mn-lt"/>
                <a:cs typeface="Poppins" panose="02000000000000000000" pitchFamily="2" charset="0"/>
              </a:rPr>
              <a:pPr algn="ctr"/>
              <a:t>‹N°›</a:t>
            </a:fld>
            <a:endParaRPr lang="en-US" sz="1100" b="1" dirty="0">
              <a:solidFill>
                <a:schemeClr val="bg1"/>
              </a:solidFill>
              <a:latin typeface="+mn-lt"/>
              <a:cs typeface="Poppins" panose="02000000000000000000" pitchFamily="2" charset="0"/>
            </a:endParaRPr>
          </a:p>
        </p:txBody>
      </p:sp>
      <p:pic>
        <p:nvPicPr>
          <p:cNvPr id="17" name="Image 1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8745" y="159573"/>
            <a:ext cx="446714" cy="465859"/>
          </a:xfrm>
          <a:prstGeom prst="rect">
            <a:avLst/>
          </a:prstGeom>
        </p:spPr>
      </p:pic>
      <p:sp>
        <p:nvSpPr>
          <p:cNvPr id="18" name="TextBox 10"/>
          <p:cNvSpPr txBox="1"/>
          <p:nvPr userDrawn="1"/>
        </p:nvSpPr>
        <p:spPr>
          <a:xfrm>
            <a:off x="10278371" y="6465499"/>
            <a:ext cx="1747723" cy="276999"/>
          </a:xfrm>
          <a:prstGeom prst="rect">
            <a:avLst/>
          </a:prstGeom>
          <a:noFill/>
        </p:spPr>
        <p:txBody>
          <a:bodyPr wrap="none" rtlCol="0" anchor="b">
            <a:spAutoFit/>
          </a:bodyPr>
          <a:lstStyle/>
          <a:p>
            <a:pPr algn="r"/>
            <a:r>
              <a:rPr lang="en-US" sz="1200" dirty="0" smtClean="0">
                <a:solidFill>
                  <a:schemeClr val="accent1"/>
                </a:solidFill>
              </a:rPr>
              <a:t>Fermes d’Avenir | 2018</a:t>
            </a:r>
            <a:endParaRPr lang="en-US" sz="1200" dirty="0">
              <a:solidFill>
                <a:schemeClr val="accent1"/>
              </a:solidFill>
            </a:endParaRPr>
          </a:p>
        </p:txBody>
      </p:sp>
    </p:spTree>
    <p:extLst>
      <p:ext uri="{BB962C8B-B14F-4D97-AF65-F5344CB8AC3E}">
        <p14:creationId xmlns:p14="http://schemas.microsoft.com/office/powerpoint/2010/main" val="287373788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3" name="Picture Placeholder 12"/>
          <p:cNvSpPr>
            <a:spLocks noGrp="1"/>
          </p:cNvSpPr>
          <p:nvPr>
            <p:ph type="pic" sz="quarter" idx="15" hasCustomPrompt="1"/>
          </p:nvPr>
        </p:nvSpPr>
        <p:spPr>
          <a:xfrm>
            <a:off x="5311140" y="1305562"/>
            <a:ext cx="1569720" cy="1569720"/>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914400" h="914400">
                <a:moveTo>
                  <a:pt x="0" y="0"/>
                </a:moveTo>
                <a:lnTo>
                  <a:pt x="914400" y="0"/>
                </a:lnTo>
                <a:lnTo>
                  <a:pt x="914400" y="914400"/>
                </a:lnTo>
                <a:lnTo>
                  <a:pt x="0" y="914400"/>
                </a:lnTo>
                <a:close/>
              </a:path>
            </a:pathLst>
          </a:custGeom>
          <a:pattFill prst="solidDmnd">
            <a:fgClr>
              <a:schemeClr val="accent2"/>
            </a:fgClr>
            <a:bgClr>
              <a:schemeClr val="bg1"/>
            </a:bgClr>
          </a:pattFill>
        </p:spPr>
        <p:txBody>
          <a:bodyPr wrap="square" anchor="ctr">
            <a:noAutofit/>
          </a:bodyPr>
          <a:lstStyle>
            <a:lvl1pPr marL="0" indent="0" algn="ctr">
              <a:buNone/>
              <a:defRPr sz="1800"/>
            </a:lvl1pPr>
          </a:lstStyle>
          <a:p>
            <a:r>
              <a:rPr lang="en-US" dirty="0" smtClean="0"/>
              <a:t>Drag and drop your picture here</a:t>
            </a:r>
            <a:endParaRPr lang="en-US" dirty="0"/>
          </a:p>
        </p:txBody>
      </p:sp>
      <p:sp>
        <p:nvSpPr>
          <p:cNvPr id="14" name="Picture Placeholder 13"/>
          <p:cNvSpPr>
            <a:spLocks noGrp="1"/>
          </p:cNvSpPr>
          <p:nvPr>
            <p:ph type="pic" sz="quarter" idx="16" hasCustomPrompt="1"/>
          </p:nvPr>
        </p:nvSpPr>
        <p:spPr>
          <a:xfrm>
            <a:off x="8679180" y="1305562"/>
            <a:ext cx="1569720" cy="1569720"/>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914400" h="914400">
                <a:moveTo>
                  <a:pt x="0" y="0"/>
                </a:moveTo>
                <a:lnTo>
                  <a:pt x="914400" y="0"/>
                </a:lnTo>
                <a:lnTo>
                  <a:pt x="914400" y="914400"/>
                </a:lnTo>
                <a:lnTo>
                  <a:pt x="0" y="914400"/>
                </a:lnTo>
                <a:close/>
              </a:path>
            </a:pathLst>
          </a:custGeom>
          <a:pattFill prst="solidDmnd">
            <a:fgClr>
              <a:schemeClr val="accent2"/>
            </a:fgClr>
            <a:bgClr>
              <a:schemeClr val="bg1"/>
            </a:bgClr>
          </a:pattFill>
        </p:spPr>
        <p:txBody>
          <a:bodyPr wrap="square" anchor="ctr">
            <a:noAutofit/>
          </a:bodyPr>
          <a:lstStyle>
            <a:lvl1pPr marL="0" indent="0" algn="ctr">
              <a:buNone/>
              <a:defRPr sz="1800"/>
            </a:lvl1pPr>
          </a:lstStyle>
          <a:p>
            <a:r>
              <a:rPr lang="en-US" dirty="0" smtClean="0"/>
              <a:t>Drag and drop your picture here</a:t>
            </a:r>
            <a:endParaRPr lang="en-US" dirty="0"/>
          </a:p>
        </p:txBody>
      </p:sp>
      <p:sp>
        <p:nvSpPr>
          <p:cNvPr id="15" name="Picture Placeholder 14"/>
          <p:cNvSpPr>
            <a:spLocks noGrp="1"/>
          </p:cNvSpPr>
          <p:nvPr>
            <p:ph type="pic" sz="quarter" idx="17" hasCustomPrompt="1"/>
          </p:nvPr>
        </p:nvSpPr>
        <p:spPr>
          <a:xfrm>
            <a:off x="1943100" y="1305562"/>
            <a:ext cx="1569720" cy="1569720"/>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914400" h="914400">
                <a:moveTo>
                  <a:pt x="0" y="0"/>
                </a:moveTo>
                <a:lnTo>
                  <a:pt x="914400" y="0"/>
                </a:lnTo>
                <a:lnTo>
                  <a:pt x="914400" y="914400"/>
                </a:lnTo>
                <a:lnTo>
                  <a:pt x="0" y="914400"/>
                </a:lnTo>
                <a:close/>
              </a:path>
            </a:pathLst>
          </a:custGeom>
          <a:pattFill prst="solidDmnd">
            <a:fgClr>
              <a:schemeClr val="accent2"/>
            </a:fgClr>
            <a:bgClr>
              <a:schemeClr val="bg1"/>
            </a:bgClr>
          </a:pattFill>
        </p:spPr>
        <p:txBody>
          <a:bodyPr wrap="square" anchor="ctr">
            <a:noAutofit/>
          </a:bodyPr>
          <a:lstStyle>
            <a:lvl1pPr marL="0" indent="0" algn="ctr">
              <a:buNone/>
              <a:defRPr sz="1800"/>
            </a:lvl1pPr>
          </a:lstStyle>
          <a:p>
            <a:r>
              <a:rPr lang="en-US" dirty="0" smtClean="0"/>
              <a:t>Drag and drop your picture here</a:t>
            </a:r>
            <a:endParaRPr lang="en-US" dirty="0"/>
          </a:p>
        </p:txBody>
      </p:sp>
      <p:sp>
        <p:nvSpPr>
          <p:cNvPr id="17" name="Picture Placeholder 16"/>
          <p:cNvSpPr>
            <a:spLocks noGrp="1"/>
          </p:cNvSpPr>
          <p:nvPr>
            <p:ph type="pic" sz="quarter" idx="18" hasCustomPrompt="1"/>
          </p:nvPr>
        </p:nvSpPr>
        <p:spPr>
          <a:xfrm>
            <a:off x="5311140" y="4170682"/>
            <a:ext cx="1569720" cy="1569720"/>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914400" h="914400">
                <a:moveTo>
                  <a:pt x="0" y="0"/>
                </a:moveTo>
                <a:lnTo>
                  <a:pt x="914400" y="0"/>
                </a:lnTo>
                <a:lnTo>
                  <a:pt x="914400" y="914400"/>
                </a:lnTo>
                <a:lnTo>
                  <a:pt x="0" y="914400"/>
                </a:lnTo>
                <a:close/>
              </a:path>
            </a:pathLst>
          </a:custGeom>
          <a:pattFill prst="solidDmnd">
            <a:fgClr>
              <a:schemeClr val="accent2"/>
            </a:fgClr>
            <a:bgClr>
              <a:schemeClr val="bg1"/>
            </a:bgClr>
          </a:pattFill>
        </p:spPr>
        <p:txBody>
          <a:bodyPr wrap="square" anchor="ctr">
            <a:noAutofit/>
          </a:bodyPr>
          <a:lstStyle>
            <a:lvl1pPr marL="0" indent="0" algn="ctr">
              <a:buNone/>
              <a:defRPr sz="1800"/>
            </a:lvl1pPr>
          </a:lstStyle>
          <a:p>
            <a:r>
              <a:rPr lang="en-US" dirty="0" smtClean="0"/>
              <a:t>Drag and drop your picture here</a:t>
            </a:r>
            <a:endParaRPr lang="en-US" dirty="0"/>
          </a:p>
        </p:txBody>
      </p:sp>
      <p:sp>
        <p:nvSpPr>
          <p:cNvPr id="18" name="Picture Placeholder 17"/>
          <p:cNvSpPr>
            <a:spLocks noGrp="1"/>
          </p:cNvSpPr>
          <p:nvPr>
            <p:ph type="pic" sz="quarter" idx="19" hasCustomPrompt="1"/>
          </p:nvPr>
        </p:nvSpPr>
        <p:spPr>
          <a:xfrm>
            <a:off x="8679180" y="4170682"/>
            <a:ext cx="1569720" cy="1569720"/>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914400" h="914400">
                <a:moveTo>
                  <a:pt x="0" y="0"/>
                </a:moveTo>
                <a:lnTo>
                  <a:pt x="914400" y="0"/>
                </a:lnTo>
                <a:lnTo>
                  <a:pt x="914400" y="914400"/>
                </a:lnTo>
                <a:lnTo>
                  <a:pt x="0" y="914400"/>
                </a:lnTo>
                <a:close/>
              </a:path>
            </a:pathLst>
          </a:custGeom>
          <a:pattFill prst="solidDmnd">
            <a:fgClr>
              <a:schemeClr val="accent2"/>
            </a:fgClr>
            <a:bgClr>
              <a:schemeClr val="bg1"/>
            </a:bgClr>
          </a:pattFill>
        </p:spPr>
        <p:txBody>
          <a:bodyPr wrap="square" anchor="ctr">
            <a:noAutofit/>
          </a:bodyPr>
          <a:lstStyle>
            <a:lvl1pPr marL="0" indent="0" algn="ctr">
              <a:buNone/>
              <a:defRPr sz="1800"/>
            </a:lvl1pPr>
          </a:lstStyle>
          <a:p>
            <a:r>
              <a:rPr lang="en-US" dirty="0" smtClean="0"/>
              <a:t>Drag and drop your picture here</a:t>
            </a:r>
            <a:endParaRPr lang="en-US" dirty="0"/>
          </a:p>
        </p:txBody>
      </p:sp>
      <p:sp>
        <p:nvSpPr>
          <p:cNvPr id="19" name="Picture Placeholder 18"/>
          <p:cNvSpPr>
            <a:spLocks noGrp="1"/>
          </p:cNvSpPr>
          <p:nvPr>
            <p:ph type="pic" sz="quarter" idx="20" hasCustomPrompt="1"/>
          </p:nvPr>
        </p:nvSpPr>
        <p:spPr>
          <a:xfrm>
            <a:off x="1943100" y="4170682"/>
            <a:ext cx="1569720" cy="1569720"/>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914400" h="914400">
                <a:moveTo>
                  <a:pt x="0" y="0"/>
                </a:moveTo>
                <a:lnTo>
                  <a:pt x="914400" y="0"/>
                </a:lnTo>
                <a:lnTo>
                  <a:pt x="914400" y="914400"/>
                </a:lnTo>
                <a:lnTo>
                  <a:pt x="0" y="914400"/>
                </a:lnTo>
                <a:close/>
              </a:path>
            </a:pathLst>
          </a:custGeom>
          <a:pattFill prst="solidDmnd">
            <a:fgClr>
              <a:schemeClr val="accent2"/>
            </a:fgClr>
            <a:bgClr>
              <a:schemeClr val="bg1"/>
            </a:bgClr>
          </a:pattFill>
        </p:spPr>
        <p:txBody>
          <a:bodyPr wrap="square" anchor="ctr">
            <a:noAutofit/>
          </a:bodyPr>
          <a:lstStyle>
            <a:lvl1pPr marL="0" indent="0" algn="ctr">
              <a:buNone/>
              <a:defRPr sz="1800"/>
            </a:lvl1pPr>
          </a:lstStyle>
          <a:p>
            <a:r>
              <a:rPr lang="en-US" dirty="0" smtClean="0"/>
              <a:t>Drag and drop your picture here</a:t>
            </a:r>
            <a:endParaRPr lang="en-US" dirty="0"/>
          </a:p>
        </p:txBody>
      </p:sp>
      <p:sp>
        <p:nvSpPr>
          <p:cNvPr id="10" name="Freeform 8"/>
          <p:cNvSpPr/>
          <p:nvPr userDrawn="1"/>
        </p:nvSpPr>
        <p:spPr>
          <a:xfrm rot="16200000">
            <a:off x="11751969" y="57810"/>
            <a:ext cx="497843" cy="382221"/>
          </a:xfrm>
          <a:custGeom>
            <a:avLst/>
            <a:gdLst>
              <a:gd name="connsiteX0" fmla="*/ 734080 w 734080"/>
              <a:gd name="connsiteY0" fmla="*/ 0 h 563593"/>
              <a:gd name="connsiteX1" fmla="*/ 734080 w 734080"/>
              <a:gd name="connsiteY1" fmla="*/ 563593 h 563593"/>
              <a:gd name="connsiteX2" fmla="*/ 15133 w 734080"/>
              <a:gd name="connsiteY2" fmla="*/ 563593 h 563593"/>
              <a:gd name="connsiteX3" fmla="*/ 12548 w 734080"/>
              <a:gd name="connsiteY3" fmla="*/ 551745 h 563593"/>
              <a:gd name="connsiteX4" fmla="*/ 0 w 734080"/>
              <a:gd name="connsiteY4" fmla="*/ 397165 h 563593"/>
              <a:gd name="connsiteX5" fmla="*/ 159727 w 734080"/>
              <a:gd name="connsiteY5" fmla="*/ 0 h 56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080" h="563593">
                <a:moveTo>
                  <a:pt x="734080" y="0"/>
                </a:moveTo>
                <a:lnTo>
                  <a:pt x="734080" y="563593"/>
                </a:lnTo>
                <a:lnTo>
                  <a:pt x="15133" y="563593"/>
                </a:lnTo>
                <a:lnTo>
                  <a:pt x="12548" y="551745"/>
                </a:lnTo>
                <a:cubicBezTo>
                  <a:pt x="4468" y="504230"/>
                  <a:pt x="0" y="451993"/>
                  <a:pt x="0" y="397165"/>
                </a:cubicBezTo>
                <a:cubicBezTo>
                  <a:pt x="0" y="177852"/>
                  <a:pt x="71480" y="0"/>
                  <a:pt x="15972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p:nvPr userDrawn="1"/>
        </p:nvSpPr>
        <p:spPr>
          <a:xfrm rot="16200000">
            <a:off x="11751969" y="57810"/>
            <a:ext cx="497843" cy="382221"/>
          </a:xfrm>
          <a:custGeom>
            <a:avLst/>
            <a:gdLst>
              <a:gd name="connsiteX0" fmla="*/ 734080 w 734080"/>
              <a:gd name="connsiteY0" fmla="*/ 0 h 563593"/>
              <a:gd name="connsiteX1" fmla="*/ 734080 w 734080"/>
              <a:gd name="connsiteY1" fmla="*/ 563593 h 563593"/>
              <a:gd name="connsiteX2" fmla="*/ 15133 w 734080"/>
              <a:gd name="connsiteY2" fmla="*/ 563593 h 563593"/>
              <a:gd name="connsiteX3" fmla="*/ 12548 w 734080"/>
              <a:gd name="connsiteY3" fmla="*/ 551745 h 563593"/>
              <a:gd name="connsiteX4" fmla="*/ 0 w 734080"/>
              <a:gd name="connsiteY4" fmla="*/ 397165 h 563593"/>
              <a:gd name="connsiteX5" fmla="*/ 159727 w 734080"/>
              <a:gd name="connsiteY5" fmla="*/ 0 h 56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080" h="563593">
                <a:moveTo>
                  <a:pt x="734080" y="0"/>
                </a:moveTo>
                <a:lnTo>
                  <a:pt x="734080" y="563593"/>
                </a:lnTo>
                <a:lnTo>
                  <a:pt x="15133" y="563593"/>
                </a:lnTo>
                <a:lnTo>
                  <a:pt x="12548" y="551745"/>
                </a:lnTo>
                <a:cubicBezTo>
                  <a:pt x="4468" y="504230"/>
                  <a:pt x="0" y="451993"/>
                  <a:pt x="0" y="397165"/>
                </a:cubicBezTo>
                <a:cubicBezTo>
                  <a:pt x="0" y="177852"/>
                  <a:pt x="71480" y="0"/>
                  <a:pt x="15972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11803368" y="130893"/>
            <a:ext cx="425116" cy="261610"/>
          </a:xfrm>
          <a:prstGeom prst="rect">
            <a:avLst/>
          </a:prstGeom>
        </p:spPr>
        <p:txBody>
          <a:bodyPr wrap="none" anchor="ctr">
            <a:spAutoFit/>
          </a:bodyPr>
          <a:lstStyle/>
          <a:p>
            <a:pPr algn="ctr"/>
            <a:fld id="{4A0CCEB9-F247-4DE1-86E0-2BE6EFE26624}" type="slidenum">
              <a:rPr lang="en-US" sz="1100" b="1" smtClean="0">
                <a:solidFill>
                  <a:schemeClr val="bg1"/>
                </a:solidFill>
                <a:latin typeface="+mn-lt"/>
                <a:cs typeface="Poppins" panose="02000000000000000000" pitchFamily="2" charset="0"/>
              </a:rPr>
              <a:pPr algn="ctr"/>
              <a:t>‹N°›</a:t>
            </a:fld>
            <a:endParaRPr lang="en-US" sz="1100" b="1" dirty="0">
              <a:solidFill>
                <a:schemeClr val="bg1"/>
              </a:solidFill>
              <a:latin typeface="+mn-lt"/>
              <a:cs typeface="Poppins" panose="02000000000000000000" pitchFamily="2" charset="0"/>
            </a:endParaRPr>
          </a:p>
        </p:txBody>
      </p:sp>
      <p:pic>
        <p:nvPicPr>
          <p:cNvPr id="16" name="Imag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8745" y="159573"/>
            <a:ext cx="446714" cy="465859"/>
          </a:xfrm>
          <a:prstGeom prst="rect">
            <a:avLst/>
          </a:prstGeom>
        </p:spPr>
      </p:pic>
      <p:sp>
        <p:nvSpPr>
          <p:cNvPr id="20" name="TextBox 10"/>
          <p:cNvSpPr txBox="1"/>
          <p:nvPr userDrawn="1"/>
        </p:nvSpPr>
        <p:spPr>
          <a:xfrm>
            <a:off x="10278371" y="6465499"/>
            <a:ext cx="1747723" cy="276999"/>
          </a:xfrm>
          <a:prstGeom prst="rect">
            <a:avLst/>
          </a:prstGeom>
          <a:noFill/>
        </p:spPr>
        <p:txBody>
          <a:bodyPr wrap="none" rtlCol="0" anchor="b">
            <a:spAutoFit/>
          </a:bodyPr>
          <a:lstStyle/>
          <a:p>
            <a:pPr algn="r"/>
            <a:r>
              <a:rPr lang="en-US" sz="1200" dirty="0" smtClean="0">
                <a:solidFill>
                  <a:schemeClr val="accent1"/>
                </a:solidFill>
              </a:rPr>
              <a:t>Fermes d’Avenir | 2018</a:t>
            </a:r>
            <a:endParaRPr lang="en-US" sz="1200" dirty="0">
              <a:solidFill>
                <a:schemeClr val="accent1"/>
              </a:solidFill>
            </a:endParaRPr>
          </a:p>
        </p:txBody>
      </p:sp>
    </p:spTree>
    <p:extLst>
      <p:ext uri="{BB962C8B-B14F-4D97-AF65-F5344CB8AC3E}">
        <p14:creationId xmlns:p14="http://schemas.microsoft.com/office/powerpoint/2010/main" val="123733631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13" name="Picture Placeholder 12"/>
          <p:cNvSpPr>
            <a:spLocks noGrp="1"/>
          </p:cNvSpPr>
          <p:nvPr>
            <p:ph type="pic" sz="quarter" idx="15" hasCustomPrompt="1"/>
          </p:nvPr>
        </p:nvSpPr>
        <p:spPr>
          <a:xfrm>
            <a:off x="1623060" y="1663702"/>
            <a:ext cx="1120140" cy="1120140"/>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914400" h="914400">
                <a:moveTo>
                  <a:pt x="0" y="0"/>
                </a:moveTo>
                <a:lnTo>
                  <a:pt x="914400" y="0"/>
                </a:lnTo>
                <a:lnTo>
                  <a:pt x="914400" y="914400"/>
                </a:lnTo>
                <a:lnTo>
                  <a:pt x="0" y="914400"/>
                </a:lnTo>
                <a:close/>
              </a:path>
            </a:pathLst>
          </a:custGeom>
          <a:pattFill prst="solidDmnd">
            <a:fgClr>
              <a:schemeClr val="accent2"/>
            </a:fgClr>
            <a:bgClr>
              <a:schemeClr val="bg1"/>
            </a:bgClr>
          </a:pattFill>
        </p:spPr>
        <p:txBody>
          <a:bodyPr wrap="square" anchor="ctr">
            <a:noAutofit/>
          </a:bodyPr>
          <a:lstStyle>
            <a:lvl1pPr marL="0" indent="0" algn="ctr">
              <a:buNone/>
              <a:defRPr sz="1800"/>
            </a:lvl1pPr>
          </a:lstStyle>
          <a:p>
            <a:r>
              <a:rPr lang="en-US" dirty="0" smtClean="0"/>
              <a:t>Drag and drop your picture here</a:t>
            </a:r>
            <a:endParaRPr lang="en-US" dirty="0"/>
          </a:p>
        </p:txBody>
      </p:sp>
      <p:sp>
        <p:nvSpPr>
          <p:cNvPr id="10" name="Picture Placeholder 9"/>
          <p:cNvSpPr>
            <a:spLocks noGrp="1"/>
          </p:cNvSpPr>
          <p:nvPr>
            <p:ph type="pic" sz="quarter" idx="16" hasCustomPrompt="1"/>
          </p:nvPr>
        </p:nvSpPr>
        <p:spPr>
          <a:xfrm>
            <a:off x="4137660" y="1663702"/>
            <a:ext cx="1120140" cy="1120140"/>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914400" h="914400">
                <a:moveTo>
                  <a:pt x="0" y="0"/>
                </a:moveTo>
                <a:lnTo>
                  <a:pt x="914400" y="0"/>
                </a:lnTo>
                <a:lnTo>
                  <a:pt x="914400" y="914400"/>
                </a:lnTo>
                <a:lnTo>
                  <a:pt x="0" y="914400"/>
                </a:lnTo>
                <a:close/>
              </a:path>
            </a:pathLst>
          </a:custGeom>
          <a:pattFill prst="solidDmnd">
            <a:fgClr>
              <a:schemeClr val="accent2"/>
            </a:fgClr>
            <a:bgClr>
              <a:schemeClr val="bg1"/>
            </a:bgClr>
          </a:pattFill>
        </p:spPr>
        <p:txBody>
          <a:bodyPr wrap="square" anchor="ctr">
            <a:noAutofit/>
          </a:bodyPr>
          <a:lstStyle>
            <a:lvl1pPr marL="0" indent="0" algn="ctr">
              <a:buNone/>
              <a:defRPr sz="1800"/>
            </a:lvl1pPr>
          </a:lstStyle>
          <a:p>
            <a:r>
              <a:rPr lang="en-US" dirty="0" smtClean="0"/>
              <a:t>Drag and drop your picture here</a:t>
            </a:r>
            <a:endParaRPr lang="en-US" dirty="0"/>
          </a:p>
        </p:txBody>
      </p:sp>
      <p:sp>
        <p:nvSpPr>
          <p:cNvPr id="11" name="Picture Placeholder 10"/>
          <p:cNvSpPr>
            <a:spLocks noGrp="1"/>
          </p:cNvSpPr>
          <p:nvPr>
            <p:ph type="pic" sz="quarter" idx="17" hasCustomPrompt="1"/>
          </p:nvPr>
        </p:nvSpPr>
        <p:spPr>
          <a:xfrm>
            <a:off x="6652260" y="1663702"/>
            <a:ext cx="1120140" cy="1120140"/>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914400" h="914400">
                <a:moveTo>
                  <a:pt x="0" y="0"/>
                </a:moveTo>
                <a:lnTo>
                  <a:pt x="914400" y="0"/>
                </a:lnTo>
                <a:lnTo>
                  <a:pt x="914400" y="914400"/>
                </a:lnTo>
                <a:lnTo>
                  <a:pt x="0" y="914400"/>
                </a:lnTo>
                <a:close/>
              </a:path>
            </a:pathLst>
          </a:custGeom>
          <a:pattFill prst="solidDmnd">
            <a:fgClr>
              <a:schemeClr val="accent2"/>
            </a:fgClr>
            <a:bgClr>
              <a:schemeClr val="bg1"/>
            </a:bgClr>
          </a:pattFill>
        </p:spPr>
        <p:txBody>
          <a:bodyPr wrap="square" anchor="ctr">
            <a:noAutofit/>
          </a:bodyPr>
          <a:lstStyle>
            <a:lvl1pPr marL="0" indent="0" algn="ctr">
              <a:buNone/>
              <a:defRPr sz="1800"/>
            </a:lvl1pPr>
          </a:lstStyle>
          <a:p>
            <a:r>
              <a:rPr lang="en-US" dirty="0" smtClean="0"/>
              <a:t>Drag and drop your picture here</a:t>
            </a:r>
            <a:endParaRPr lang="en-US" dirty="0"/>
          </a:p>
        </p:txBody>
      </p:sp>
      <p:sp>
        <p:nvSpPr>
          <p:cNvPr id="12" name="Picture Placeholder 11"/>
          <p:cNvSpPr>
            <a:spLocks noGrp="1"/>
          </p:cNvSpPr>
          <p:nvPr>
            <p:ph type="pic" sz="quarter" idx="18" hasCustomPrompt="1"/>
          </p:nvPr>
        </p:nvSpPr>
        <p:spPr>
          <a:xfrm>
            <a:off x="9166860" y="1663702"/>
            <a:ext cx="1120140" cy="1120140"/>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914400" h="914400">
                <a:moveTo>
                  <a:pt x="0" y="0"/>
                </a:moveTo>
                <a:lnTo>
                  <a:pt x="914400" y="0"/>
                </a:lnTo>
                <a:lnTo>
                  <a:pt x="914400" y="914400"/>
                </a:lnTo>
                <a:lnTo>
                  <a:pt x="0" y="914400"/>
                </a:lnTo>
                <a:close/>
              </a:path>
            </a:pathLst>
          </a:custGeom>
          <a:pattFill prst="solidDmnd">
            <a:fgClr>
              <a:schemeClr val="accent2"/>
            </a:fgClr>
            <a:bgClr>
              <a:schemeClr val="bg1"/>
            </a:bgClr>
          </a:pattFill>
        </p:spPr>
        <p:txBody>
          <a:bodyPr wrap="square" anchor="ctr">
            <a:noAutofit/>
          </a:bodyPr>
          <a:lstStyle>
            <a:lvl1pPr marL="0" indent="0" algn="ctr">
              <a:buNone/>
              <a:defRPr sz="1800"/>
            </a:lvl1pPr>
          </a:lstStyle>
          <a:p>
            <a:r>
              <a:rPr lang="en-US" dirty="0" smtClean="0"/>
              <a:t>Drag and drop your picture here</a:t>
            </a:r>
            <a:endParaRPr lang="en-US" dirty="0"/>
          </a:p>
        </p:txBody>
      </p:sp>
      <p:sp>
        <p:nvSpPr>
          <p:cNvPr id="16" name="Picture Placeholder 15"/>
          <p:cNvSpPr>
            <a:spLocks noGrp="1"/>
          </p:cNvSpPr>
          <p:nvPr>
            <p:ph type="pic" sz="quarter" idx="19" hasCustomPrompt="1"/>
          </p:nvPr>
        </p:nvSpPr>
        <p:spPr>
          <a:xfrm>
            <a:off x="1623060" y="3903982"/>
            <a:ext cx="1120140" cy="1120140"/>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914400" h="914400">
                <a:moveTo>
                  <a:pt x="0" y="0"/>
                </a:moveTo>
                <a:lnTo>
                  <a:pt x="914400" y="0"/>
                </a:lnTo>
                <a:lnTo>
                  <a:pt x="914400" y="914400"/>
                </a:lnTo>
                <a:lnTo>
                  <a:pt x="0" y="914400"/>
                </a:lnTo>
                <a:close/>
              </a:path>
            </a:pathLst>
          </a:custGeom>
          <a:pattFill prst="solidDmnd">
            <a:fgClr>
              <a:schemeClr val="accent2"/>
            </a:fgClr>
            <a:bgClr>
              <a:schemeClr val="bg1"/>
            </a:bgClr>
          </a:pattFill>
        </p:spPr>
        <p:txBody>
          <a:bodyPr wrap="square" anchor="ctr">
            <a:noAutofit/>
          </a:bodyPr>
          <a:lstStyle>
            <a:lvl1pPr marL="0" indent="0" algn="ctr">
              <a:buNone/>
              <a:defRPr sz="1800"/>
            </a:lvl1pPr>
          </a:lstStyle>
          <a:p>
            <a:r>
              <a:rPr lang="en-US" dirty="0" smtClean="0"/>
              <a:t>Drag and drop your picture here</a:t>
            </a:r>
            <a:endParaRPr lang="en-US" dirty="0"/>
          </a:p>
        </p:txBody>
      </p:sp>
      <p:sp>
        <p:nvSpPr>
          <p:cNvPr id="20" name="Picture Placeholder 19"/>
          <p:cNvSpPr>
            <a:spLocks noGrp="1"/>
          </p:cNvSpPr>
          <p:nvPr>
            <p:ph type="pic" sz="quarter" idx="20" hasCustomPrompt="1"/>
          </p:nvPr>
        </p:nvSpPr>
        <p:spPr>
          <a:xfrm>
            <a:off x="4137660" y="3903982"/>
            <a:ext cx="1120140" cy="1120140"/>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914400" h="914400">
                <a:moveTo>
                  <a:pt x="0" y="0"/>
                </a:moveTo>
                <a:lnTo>
                  <a:pt x="914400" y="0"/>
                </a:lnTo>
                <a:lnTo>
                  <a:pt x="914400" y="914400"/>
                </a:lnTo>
                <a:lnTo>
                  <a:pt x="0" y="914400"/>
                </a:lnTo>
                <a:close/>
              </a:path>
            </a:pathLst>
          </a:custGeom>
          <a:pattFill prst="solidDmnd">
            <a:fgClr>
              <a:schemeClr val="accent2"/>
            </a:fgClr>
            <a:bgClr>
              <a:schemeClr val="bg1"/>
            </a:bgClr>
          </a:pattFill>
        </p:spPr>
        <p:txBody>
          <a:bodyPr wrap="square" anchor="ctr">
            <a:noAutofit/>
          </a:bodyPr>
          <a:lstStyle>
            <a:lvl1pPr marL="0" indent="0" algn="ctr">
              <a:buNone/>
              <a:defRPr sz="1800"/>
            </a:lvl1pPr>
          </a:lstStyle>
          <a:p>
            <a:r>
              <a:rPr lang="en-US" dirty="0" smtClean="0"/>
              <a:t>Drag and drop your picture here</a:t>
            </a:r>
            <a:endParaRPr lang="en-US" dirty="0"/>
          </a:p>
        </p:txBody>
      </p:sp>
      <p:sp>
        <p:nvSpPr>
          <p:cNvPr id="21" name="Picture Placeholder 20"/>
          <p:cNvSpPr>
            <a:spLocks noGrp="1"/>
          </p:cNvSpPr>
          <p:nvPr>
            <p:ph type="pic" sz="quarter" idx="21" hasCustomPrompt="1"/>
          </p:nvPr>
        </p:nvSpPr>
        <p:spPr>
          <a:xfrm>
            <a:off x="6652260" y="3903982"/>
            <a:ext cx="1120140" cy="1120140"/>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914400" h="914400">
                <a:moveTo>
                  <a:pt x="0" y="0"/>
                </a:moveTo>
                <a:lnTo>
                  <a:pt x="914400" y="0"/>
                </a:lnTo>
                <a:lnTo>
                  <a:pt x="914400" y="914400"/>
                </a:lnTo>
                <a:lnTo>
                  <a:pt x="0" y="914400"/>
                </a:lnTo>
                <a:close/>
              </a:path>
            </a:pathLst>
          </a:custGeom>
          <a:pattFill prst="solidDmnd">
            <a:fgClr>
              <a:schemeClr val="accent2"/>
            </a:fgClr>
            <a:bgClr>
              <a:schemeClr val="bg1"/>
            </a:bgClr>
          </a:pattFill>
        </p:spPr>
        <p:txBody>
          <a:bodyPr wrap="square" anchor="ctr">
            <a:noAutofit/>
          </a:bodyPr>
          <a:lstStyle>
            <a:lvl1pPr marL="0" indent="0" algn="ctr">
              <a:buNone/>
              <a:defRPr sz="1800"/>
            </a:lvl1pPr>
          </a:lstStyle>
          <a:p>
            <a:r>
              <a:rPr lang="en-US" dirty="0" smtClean="0"/>
              <a:t>Drag and drop your picture here</a:t>
            </a:r>
            <a:endParaRPr lang="en-US" dirty="0"/>
          </a:p>
        </p:txBody>
      </p:sp>
      <p:sp>
        <p:nvSpPr>
          <p:cNvPr id="22" name="Picture Placeholder 21"/>
          <p:cNvSpPr>
            <a:spLocks noGrp="1"/>
          </p:cNvSpPr>
          <p:nvPr>
            <p:ph type="pic" sz="quarter" idx="22" hasCustomPrompt="1"/>
          </p:nvPr>
        </p:nvSpPr>
        <p:spPr>
          <a:xfrm>
            <a:off x="9166860" y="3903982"/>
            <a:ext cx="1120140" cy="1120140"/>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914400" h="914400">
                <a:moveTo>
                  <a:pt x="0" y="0"/>
                </a:moveTo>
                <a:lnTo>
                  <a:pt x="914400" y="0"/>
                </a:lnTo>
                <a:lnTo>
                  <a:pt x="914400" y="914400"/>
                </a:lnTo>
                <a:lnTo>
                  <a:pt x="0" y="914400"/>
                </a:lnTo>
                <a:close/>
              </a:path>
            </a:pathLst>
          </a:custGeom>
          <a:pattFill prst="solidDmnd">
            <a:fgClr>
              <a:schemeClr val="accent2"/>
            </a:fgClr>
            <a:bgClr>
              <a:schemeClr val="bg1"/>
            </a:bgClr>
          </a:pattFill>
        </p:spPr>
        <p:txBody>
          <a:bodyPr wrap="square" anchor="ctr">
            <a:noAutofit/>
          </a:bodyPr>
          <a:lstStyle>
            <a:lvl1pPr marL="0" indent="0" algn="ctr">
              <a:buNone/>
              <a:defRPr sz="1800"/>
            </a:lvl1pPr>
          </a:lstStyle>
          <a:p>
            <a:r>
              <a:rPr lang="en-US" dirty="0" smtClean="0"/>
              <a:t>Drag and drop your picture here</a:t>
            </a:r>
            <a:endParaRPr lang="en-US" dirty="0"/>
          </a:p>
        </p:txBody>
      </p:sp>
      <p:sp>
        <p:nvSpPr>
          <p:cNvPr id="14" name="Freeform 8"/>
          <p:cNvSpPr/>
          <p:nvPr userDrawn="1"/>
        </p:nvSpPr>
        <p:spPr>
          <a:xfrm rot="16200000">
            <a:off x="11751969" y="57810"/>
            <a:ext cx="497843" cy="382221"/>
          </a:xfrm>
          <a:custGeom>
            <a:avLst/>
            <a:gdLst>
              <a:gd name="connsiteX0" fmla="*/ 734080 w 734080"/>
              <a:gd name="connsiteY0" fmla="*/ 0 h 563593"/>
              <a:gd name="connsiteX1" fmla="*/ 734080 w 734080"/>
              <a:gd name="connsiteY1" fmla="*/ 563593 h 563593"/>
              <a:gd name="connsiteX2" fmla="*/ 15133 w 734080"/>
              <a:gd name="connsiteY2" fmla="*/ 563593 h 563593"/>
              <a:gd name="connsiteX3" fmla="*/ 12548 w 734080"/>
              <a:gd name="connsiteY3" fmla="*/ 551745 h 563593"/>
              <a:gd name="connsiteX4" fmla="*/ 0 w 734080"/>
              <a:gd name="connsiteY4" fmla="*/ 397165 h 563593"/>
              <a:gd name="connsiteX5" fmla="*/ 159727 w 734080"/>
              <a:gd name="connsiteY5" fmla="*/ 0 h 56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080" h="563593">
                <a:moveTo>
                  <a:pt x="734080" y="0"/>
                </a:moveTo>
                <a:lnTo>
                  <a:pt x="734080" y="563593"/>
                </a:lnTo>
                <a:lnTo>
                  <a:pt x="15133" y="563593"/>
                </a:lnTo>
                <a:lnTo>
                  <a:pt x="12548" y="551745"/>
                </a:lnTo>
                <a:cubicBezTo>
                  <a:pt x="4468" y="504230"/>
                  <a:pt x="0" y="451993"/>
                  <a:pt x="0" y="397165"/>
                </a:cubicBezTo>
                <a:cubicBezTo>
                  <a:pt x="0" y="177852"/>
                  <a:pt x="71480" y="0"/>
                  <a:pt x="15972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6"/>
          <p:cNvSpPr/>
          <p:nvPr userDrawn="1"/>
        </p:nvSpPr>
        <p:spPr>
          <a:xfrm rot="16200000">
            <a:off x="11751969" y="57810"/>
            <a:ext cx="497843" cy="382221"/>
          </a:xfrm>
          <a:custGeom>
            <a:avLst/>
            <a:gdLst>
              <a:gd name="connsiteX0" fmla="*/ 734080 w 734080"/>
              <a:gd name="connsiteY0" fmla="*/ 0 h 563593"/>
              <a:gd name="connsiteX1" fmla="*/ 734080 w 734080"/>
              <a:gd name="connsiteY1" fmla="*/ 563593 h 563593"/>
              <a:gd name="connsiteX2" fmla="*/ 15133 w 734080"/>
              <a:gd name="connsiteY2" fmla="*/ 563593 h 563593"/>
              <a:gd name="connsiteX3" fmla="*/ 12548 w 734080"/>
              <a:gd name="connsiteY3" fmla="*/ 551745 h 563593"/>
              <a:gd name="connsiteX4" fmla="*/ 0 w 734080"/>
              <a:gd name="connsiteY4" fmla="*/ 397165 h 563593"/>
              <a:gd name="connsiteX5" fmla="*/ 159727 w 734080"/>
              <a:gd name="connsiteY5" fmla="*/ 0 h 56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080" h="563593">
                <a:moveTo>
                  <a:pt x="734080" y="0"/>
                </a:moveTo>
                <a:lnTo>
                  <a:pt x="734080" y="563593"/>
                </a:lnTo>
                <a:lnTo>
                  <a:pt x="15133" y="563593"/>
                </a:lnTo>
                <a:lnTo>
                  <a:pt x="12548" y="551745"/>
                </a:lnTo>
                <a:cubicBezTo>
                  <a:pt x="4468" y="504230"/>
                  <a:pt x="0" y="451993"/>
                  <a:pt x="0" y="397165"/>
                </a:cubicBezTo>
                <a:cubicBezTo>
                  <a:pt x="0" y="177852"/>
                  <a:pt x="71480" y="0"/>
                  <a:pt x="15972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11803368" y="130893"/>
            <a:ext cx="425116" cy="261610"/>
          </a:xfrm>
          <a:prstGeom prst="rect">
            <a:avLst/>
          </a:prstGeom>
        </p:spPr>
        <p:txBody>
          <a:bodyPr wrap="none" anchor="ctr">
            <a:spAutoFit/>
          </a:bodyPr>
          <a:lstStyle/>
          <a:p>
            <a:pPr algn="ctr"/>
            <a:fld id="{4A0CCEB9-F247-4DE1-86E0-2BE6EFE26624}" type="slidenum">
              <a:rPr lang="en-US" sz="1100" b="1" smtClean="0">
                <a:solidFill>
                  <a:schemeClr val="bg1"/>
                </a:solidFill>
                <a:latin typeface="+mn-lt"/>
                <a:cs typeface="Poppins" panose="02000000000000000000" pitchFamily="2" charset="0"/>
              </a:rPr>
              <a:pPr algn="ctr"/>
              <a:t>‹N°›</a:t>
            </a:fld>
            <a:endParaRPr lang="en-US" sz="1100" b="1" dirty="0">
              <a:solidFill>
                <a:schemeClr val="bg1"/>
              </a:solidFill>
              <a:latin typeface="+mn-lt"/>
              <a:cs typeface="Poppins" panose="02000000000000000000" pitchFamily="2" charset="0"/>
            </a:endParaRPr>
          </a:p>
        </p:txBody>
      </p:sp>
      <p:pic>
        <p:nvPicPr>
          <p:cNvPr id="18" name="Imag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8745" y="159573"/>
            <a:ext cx="446714" cy="465859"/>
          </a:xfrm>
          <a:prstGeom prst="rect">
            <a:avLst/>
          </a:prstGeom>
        </p:spPr>
      </p:pic>
      <p:sp>
        <p:nvSpPr>
          <p:cNvPr id="19" name="TextBox 10"/>
          <p:cNvSpPr txBox="1"/>
          <p:nvPr userDrawn="1"/>
        </p:nvSpPr>
        <p:spPr>
          <a:xfrm>
            <a:off x="10278371" y="6465499"/>
            <a:ext cx="1747723" cy="276999"/>
          </a:xfrm>
          <a:prstGeom prst="rect">
            <a:avLst/>
          </a:prstGeom>
          <a:noFill/>
        </p:spPr>
        <p:txBody>
          <a:bodyPr wrap="none" rtlCol="0" anchor="b">
            <a:spAutoFit/>
          </a:bodyPr>
          <a:lstStyle/>
          <a:p>
            <a:pPr algn="r"/>
            <a:r>
              <a:rPr lang="en-US" sz="1200" dirty="0" smtClean="0">
                <a:solidFill>
                  <a:schemeClr val="accent1"/>
                </a:solidFill>
              </a:rPr>
              <a:t>Fermes d’Avenir | 2018</a:t>
            </a:r>
            <a:endParaRPr lang="en-US" sz="1200" dirty="0">
              <a:solidFill>
                <a:schemeClr val="accent1"/>
              </a:solidFill>
            </a:endParaRPr>
          </a:p>
        </p:txBody>
      </p:sp>
    </p:spTree>
    <p:extLst>
      <p:ext uri="{BB962C8B-B14F-4D97-AF65-F5344CB8AC3E}">
        <p14:creationId xmlns:p14="http://schemas.microsoft.com/office/powerpoint/2010/main" val="309859505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22" name="Picture Placeholder 21"/>
          <p:cNvSpPr>
            <a:spLocks noGrp="1"/>
          </p:cNvSpPr>
          <p:nvPr>
            <p:ph type="pic" sz="quarter" idx="22" hasCustomPrompt="1"/>
          </p:nvPr>
        </p:nvSpPr>
        <p:spPr>
          <a:xfrm>
            <a:off x="0" y="-1"/>
            <a:ext cx="2346960" cy="6858001"/>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914400" h="914400">
                <a:moveTo>
                  <a:pt x="0" y="0"/>
                </a:moveTo>
                <a:lnTo>
                  <a:pt x="914400" y="0"/>
                </a:lnTo>
                <a:lnTo>
                  <a:pt x="914400" y="914400"/>
                </a:lnTo>
                <a:lnTo>
                  <a:pt x="0" y="914400"/>
                </a:lnTo>
                <a:close/>
              </a:path>
            </a:pathLst>
          </a:custGeom>
          <a:pattFill prst="solidDmnd">
            <a:fgClr>
              <a:schemeClr val="accent2"/>
            </a:fgClr>
            <a:bgClr>
              <a:schemeClr val="bg1"/>
            </a:bgClr>
          </a:pattFill>
        </p:spPr>
        <p:txBody>
          <a:bodyPr wrap="square" anchor="ctr">
            <a:noAutofit/>
          </a:bodyPr>
          <a:lstStyle>
            <a:lvl1pPr marL="0" indent="0" algn="ctr">
              <a:buNone/>
              <a:defRPr sz="1800"/>
            </a:lvl1pPr>
          </a:lstStyle>
          <a:p>
            <a:r>
              <a:rPr lang="en-US" dirty="0" smtClean="0"/>
              <a:t>Drag and drop your picture here</a:t>
            </a:r>
            <a:endParaRPr lang="en-US" dirty="0"/>
          </a:p>
        </p:txBody>
      </p:sp>
      <p:sp>
        <p:nvSpPr>
          <p:cNvPr id="14" name="Picture Placeholder 13"/>
          <p:cNvSpPr>
            <a:spLocks noGrp="1"/>
          </p:cNvSpPr>
          <p:nvPr>
            <p:ph type="pic" sz="quarter" idx="23" hasCustomPrompt="1"/>
          </p:nvPr>
        </p:nvSpPr>
        <p:spPr>
          <a:xfrm>
            <a:off x="2346960" y="0"/>
            <a:ext cx="2346960" cy="6858001"/>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914400" h="914400">
                <a:moveTo>
                  <a:pt x="0" y="0"/>
                </a:moveTo>
                <a:lnTo>
                  <a:pt x="914400" y="0"/>
                </a:lnTo>
                <a:lnTo>
                  <a:pt x="914400" y="914400"/>
                </a:lnTo>
                <a:lnTo>
                  <a:pt x="0" y="914400"/>
                </a:lnTo>
                <a:close/>
              </a:path>
            </a:pathLst>
          </a:custGeom>
          <a:pattFill prst="solidDmnd">
            <a:fgClr>
              <a:schemeClr val="accent2"/>
            </a:fgClr>
            <a:bgClr>
              <a:schemeClr val="bg1"/>
            </a:bgClr>
          </a:pattFill>
        </p:spPr>
        <p:txBody>
          <a:bodyPr wrap="square" anchor="ctr">
            <a:noAutofit/>
          </a:bodyPr>
          <a:lstStyle>
            <a:lvl1pPr marL="0" indent="0" algn="ctr">
              <a:buNone/>
              <a:defRPr sz="1800"/>
            </a:lvl1pPr>
          </a:lstStyle>
          <a:p>
            <a:r>
              <a:rPr lang="en-US" dirty="0" smtClean="0"/>
              <a:t>Drag and drop your picture </a:t>
            </a:r>
            <a:r>
              <a:rPr lang="en-US" dirty="0" err="1" smtClean="0"/>
              <a:t>hered</a:t>
            </a:r>
            <a:endParaRPr lang="en-US" dirty="0"/>
          </a:p>
        </p:txBody>
      </p:sp>
      <p:sp>
        <p:nvSpPr>
          <p:cNvPr id="15" name="Picture Placeholder 14"/>
          <p:cNvSpPr>
            <a:spLocks noGrp="1"/>
          </p:cNvSpPr>
          <p:nvPr>
            <p:ph type="pic" sz="quarter" idx="24" hasCustomPrompt="1"/>
          </p:nvPr>
        </p:nvSpPr>
        <p:spPr>
          <a:xfrm>
            <a:off x="4693920" y="1"/>
            <a:ext cx="2346960" cy="6858001"/>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914400" h="914400">
                <a:moveTo>
                  <a:pt x="0" y="0"/>
                </a:moveTo>
                <a:lnTo>
                  <a:pt x="914400" y="0"/>
                </a:lnTo>
                <a:lnTo>
                  <a:pt x="914400" y="914400"/>
                </a:lnTo>
                <a:lnTo>
                  <a:pt x="0" y="914400"/>
                </a:lnTo>
                <a:close/>
              </a:path>
            </a:pathLst>
          </a:custGeom>
          <a:pattFill prst="solidDmnd">
            <a:fgClr>
              <a:schemeClr val="accent2"/>
            </a:fgClr>
            <a:bgClr>
              <a:schemeClr val="bg1"/>
            </a:bgClr>
          </a:pattFill>
        </p:spPr>
        <p:txBody>
          <a:bodyPr wrap="square" anchor="ctr">
            <a:noAutofit/>
          </a:bodyPr>
          <a:lstStyle>
            <a:lvl1pPr marL="0" indent="0" algn="ctr">
              <a:buNone/>
              <a:defRPr sz="1800"/>
            </a:lvl1pPr>
          </a:lstStyle>
          <a:p>
            <a:r>
              <a:rPr lang="en-US" dirty="0" smtClean="0"/>
              <a:t>Drag and drop your picture </a:t>
            </a:r>
            <a:r>
              <a:rPr lang="en-US" dirty="0" err="1" smtClean="0"/>
              <a:t>hered</a:t>
            </a:r>
            <a:endParaRPr lang="en-US" dirty="0"/>
          </a:p>
        </p:txBody>
      </p:sp>
      <p:sp>
        <p:nvSpPr>
          <p:cNvPr id="7" name="Freeform 8"/>
          <p:cNvSpPr/>
          <p:nvPr userDrawn="1"/>
        </p:nvSpPr>
        <p:spPr>
          <a:xfrm rot="16200000">
            <a:off x="11751969" y="57810"/>
            <a:ext cx="497843" cy="382221"/>
          </a:xfrm>
          <a:custGeom>
            <a:avLst/>
            <a:gdLst>
              <a:gd name="connsiteX0" fmla="*/ 734080 w 734080"/>
              <a:gd name="connsiteY0" fmla="*/ 0 h 563593"/>
              <a:gd name="connsiteX1" fmla="*/ 734080 w 734080"/>
              <a:gd name="connsiteY1" fmla="*/ 563593 h 563593"/>
              <a:gd name="connsiteX2" fmla="*/ 15133 w 734080"/>
              <a:gd name="connsiteY2" fmla="*/ 563593 h 563593"/>
              <a:gd name="connsiteX3" fmla="*/ 12548 w 734080"/>
              <a:gd name="connsiteY3" fmla="*/ 551745 h 563593"/>
              <a:gd name="connsiteX4" fmla="*/ 0 w 734080"/>
              <a:gd name="connsiteY4" fmla="*/ 397165 h 563593"/>
              <a:gd name="connsiteX5" fmla="*/ 159727 w 734080"/>
              <a:gd name="connsiteY5" fmla="*/ 0 h 56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080" h="563593">
                <a:moveTo>
                  <a:pt x="734080" y="0"/>
                </a:moveTo>
                <a:lnTo>
                  <a:pt x="734080" y="563593"/>
                </a:lnTo>
                <a:lnTo>
                  <a:pt x="15133" y="563593"/>
                </a:lnTo>
                <a:lnTo>
                  <a:pt x="12548" y="551745"/>
                </a:lnTo>
                <a:cubicBezTo>
                  <a:pt x="4468" y="504230"/>
                  <a:pt x="0" y="451993"/>
                  <a:pt x="0" y="397165"/>
                </a:cubicBezTo>
                <a:cubicBezTo>
                  <a:pt x="0" y="177852"/>
                  <a:pt x="71480" y="0"/>
                  <a:pt x="15972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6"/>
          <p:cNvSpPr/>
          <p:nvPr userDrawn="1"/>
        </p:nvSpPr>
        <p:spPr>
          <a:xfrm rot="16200000">
            <a:off x="11751969" y="57810"/>
            <a:ext cx="497843" cy="382221"/>
          </a:xfrm>
          <a:custGeom>
            <a:avLst/>
            <a:gdLst>
              <a:gd name="connsiteX0" fmla="*/ 734080 w 734080"/>
              <a:gd name="connsiteY0" fmla="*/ 0 h 563593"/>
              <a:gd name="connsiteX1" fmla="*/ 734080 w 734080"/>
              <a:gd name="connsiteY1" fmla="*/ 563593 h 563593"/>
              <a:gd name="connsiteX2" fmla="*/ 15133 w 734080"/>
              <a:gd name="connsiteY2" fmla="*/ 563593 h 563593"/>
              <a:gd name="connsiteX3" fmla="*/ 12548 w 734080"/>
              <a:gd name="connsiteY3" fmla="*/ 551745 h 563593"/>
              <a:gd name="connsiteX4" fmla="*/ 0 w 734080"/>
              <a:gd name="connsiteY4" fmla="*/ 397165 h 563593"/>
              <a:gd name="connsiteX5" fmla="*/ 159727 w 734080"/>
              <a:gd name="connsiteY5" fmla="*/ 0 h 56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080" h="563593">
                <a:moveTo>
                  <a:pt x="734080" y="0"/>
                </a:moveTo>
                <a:lnTo>
                  <a:pt x="734080" y="563593"/>
                </a:lnTo>
                <a:lnTo>
                  <a:pt x="15133" y="563593"/>
                </a:lnTo>
                <a:lnTo>
                  <a:pt x="12548" y="551745"/>
                </a:lnTo>
                <a:cubicBezTo>
                  <a:pt x="4468" y="504230"/>
                  <a:pt x="0" y="451993"/>
                  <a:pt x="0" y="397165"/>
                </a:cubicBezTo>
                <a:cubicBezTo>
                  <a:pt x="0" y="177852"/>
                  <a:pt x="71480" y="0"/>
                  <a:pt x="15972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1803368" y="130893"/>
            <a:ext cx="425116" cy="261610"/>
          </a:xfrm>
          <a:prstGeom prst="rect">
            <a:avLst/>
          </a:prstGeom>
        </p:spPr>
        <p:txBody>
          <a:bodyPr wrap="none" anchor="ctr">
            <a:spAutoFit/>
          </a:bodyPr>
          <a:lstStyle/>
          <a:p>
            <a:pPr algn="ctr"/>
            <a:fld id="{4A0CCEB9-F247-4DE1-86E0-2BE6EFE26624}" type="slidenum">
              <a:rPr lang="en-US" sz="1100" b="1" smtClean="0">
                <a:solidFill>
                  <a:schemeClr val="bg1"/>
                </a:solidFill>
                <a:latin typeface="+mn-lt"/>
                <a:cs typeface="Poppins" panose="02000000000000000000" pitchFamily="2" charset="0"/>
              </a:rPr>
              <a:pPr algn="ctr"/>
              <a:t>‹N°›</a:t>
            </a:fld>
            <a:endParaRPr lang="en-US" sz="1100" b="1" dirty="0">
              <a:solidFill>
                <a:schemeClr val="bg1"/>
              </a:solidFill>
              <a:latin typeface="+mn-lt"/>
              <a:cs typeface="Poppins" panose="02000000000000000000" pitchFamily="2" charset="0"/>
            </a:endParaRPr>
          </a:p>
        </p:txBody>
      </p:sp>
      <p:sp>
        <p:nvSpPr>
          <p:cNvPr id="10" name="TextBox 10"/>
          <p:cNvSpPr txBox="1"/>
          <p:nvPr userDrawn="1"/>
        </p:nvSpPr>
        <p:spPr>
          <a:xfrm>
            <a:off x="10278371" y="6465499"/>
            <a:ext cx="1747723" cy="276999"/>
          </a:xfrm>
          <a:prstGeom prst="rect">
            <a:avLst/>
          </a:prstGeom>
          <a:noFill/>
        </p:spPr>
        <p:txBody>
          <a:bodyPr wrap="none" rtlCol="0" anchor="b">
            <a:spAutoFit/>
          </a:bodyPr>
          <a:lstStyle/>
          <a:p>
            <a:pPr algn="r"/>
            <a:r>
              <a:rPr lang="en-US" sz="1200" dirty="0" smtClean="0">
                <a:solidFill>
                  <a:schemeClr val="accent1"/>
                </a:solidFill>
              </a:rPr>
              <a:t>Fermes d’Avenir | 2018</a:t>
            </a:r>
            <a:endParaRPr lang="en-US" sz="1200" dirty="0">
              <a:solidFill>
                <a:schemeClr val="accent1"/>
              </a:solidFill>
            </a:endParaRPr>
          </a:p>
        </p:txBody>
      </p:sp>
    </p:spTree>
    <p:extLst>
      <p:ext uri="{BB962C8B-B14F-4D97-AF65-F5344CB8AC3E}">
        <p14:creationId xmlns:p14="http://schemas.microsoft.com/office/powerpoint/2010/main" val="422417132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2" name="Picture Placeholder 21"/>
          <p:cNvSpPr>
            <a:spLocks noGrp="1"/>
          </p:cNvSpPr>
          <p:nvPr>
            <p:ph type="pic" sz="quarter" idx="22" hasCustomPrompt="1"/>
          </p:nvPr>
        </p:nvSpPr>
        <p:spPr>
          <a:xfrm>
            <a:off x="0" y="-1"/>
            <a:ext cx="2980030" cy="6858001"/>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914400" h="914400">
                <a:moveTo>
                  <a:pt x="0" y="0"/>
                </a:moveTo>
                <a:lnTo>
                  <a:pt x="914400" y="0"/>
                </a:lnTo>
                <a:lnTo>
                  <a:pt x="914400" y="914400"/>
                </a:lnTo>
                <a:lnTo>
                  <a:pt x="0" y="914400"/>
                </a:lnTo>
                <a:close/>
              </a:path>
            </a:pathLst>
          </a:custGeom>
          <a:pattFill prst="solidDmnd">
            <a:fgClr>
              <a:schemeClr val="accent2"/>
            </a:fgClr>
            <a:bgClr>
              <a:schemeClr val="bg1"/>
            </a:bgClr>
          </a:pattFill>
        </p:spPr>
        <p:txBody>
          <a:bodyPr wrap="square" anchor="ctr">
            <a:noAutofit/>
          </a:bodyPr>
          <a:lstStyle>
            <a:lvl1pPr marL="0" indent="0" algn="ctr">
              <a:buNone/>
              <a:defRPr sz="1800"/>
            </a:lvl1pPr>
          </a:lstStyle>
          <a:p>
            <a:r>
              <a:rPr lang="en-US" dirty="0" smtClean="0"/>
              <a:t>Drag and drop your picture here</a:t>
            </a:r>
            <a:endParaRPr lang="en-US" dirty="0"/>
          </a:p>
        </p:txBody>
      </p:sp>
      <p:sp>
        <p:nvSpPr>
          <p:cNvPr id="15" name="Picture Placeholder 14"/>
          <p:cNvSpPr>
            <a:spLocks noGrp="1"/>
          </p:cNvSpPr>
          <p:nvPr>
            <p:ph type="pic" sz="quarter" idx="24" hasCustomPrompt="1"/>
          </p:nvPr>
        </p:nvSpPr>
        <p:spPr>
          <a:xfrm>
            <a:off x="5904890" y="1"/>
            <a:ext cx="2980030" cy="6858001"/>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914400" h="914400">
                <a:moveTo>
                  <a:pt x="0" y="0"/>
                </a:moveTo>
                <a:lnTo>
                  <a:pt x="914400" y="0"/>
                </a:lnTo>
                <a:lnTo>
                  <a:pt x="914400" y="914400"/>
                </a:lnTo>
                <a:lnTo>
                  <a:pt x="0" y="914400"/>
                </a:lnTo>
                <a:close/>
              </a:path>
            </a:pathLst>
          </a:custGeom>
          <a:pattFill prst="solidDmnd">
            <a:fgClr>
              <a:schemeClr val="accent2"/>
            </a:fgClr>
            <a:bgClr>
              <a:schemeClr val="bg1"/>
            </a:bgClr>
          </a:pattFill>
        </p:spPr>
        <p:txBody>
          <a:bodyPr wrap="square" anchor="ctr">
            <a:noAutofit/>
          </a:bodyPr>
          <a:lstStyle>
            <a:lvl1pPr marL="0" indent="0" algn="ctr">
              <a:buNone/>
              <a:defRPr sz="1800"/>
            </a:lvl1pPr>
          </a:lstStyle>
          <a:p>
            <a:r>
              <a:rPr lang="en-US" dirty="0" smtClean="0"/>
              <a:t>Drag and drop your picture </a:t>
            </a:r>
            <a:r>
              <a:rPr lang="en-US" dirty="0" err="1" smtClean="0"/>
              <a:t>hered</a:t>
            </a:r>
            <a:endParaRPr lang="en-US" dirty="0"/>
          </a:p>
        </p:txBody>
      </p:sp>
      <p:sp>
        <p:nvSpPr>
          <p:cNvPr id="6" name="Freeform 8"/>
          <p:cNvSpPr/>
          <p:nvPr userDrawn="1"/>
        </p:nvSpPr>
        <p:spPr>
          <a:xfrm rot="16200000">
            <a:off x="11751969" y="57810"/>
            <a:ext cx="497843" cy="382221"/>
          </a:xfrm>
          <a:custGeom>
            <a:avLst/>
            <a:gdLst>
              <a:gd name="connsiteX0" fmla="*/ 734080 w 734080"/>
              <a:gd name="connsiteY0" fmla="*/ 0 h 563593"/>
              <a:gd name="connsiteX1" fmla="*/ 734080 w 734080"/>
              <a:gd name="connsiteY1" fmla="*/ 563593 h 563593"/>
              <a:gd name="connsiteX2" fmla="*/ 15133 w 734080"/>
              <a:gd name="connsiteY2" fmla="*/ 563593 h 563593"/>
              <a:gd name="connsiteX3" fmla="*/ 12548 w 734080"/>
              <a:gd name="connsiteY3" fmla="*/ 551745 h 563593"/>
              <a:gd name="connsiteX4" fmla="*/ 0 w 734080"/>
              <a:gd name="connsiteY4" fmla="*/ 397165 h 563593"/>
              <a:gd name="connsiteX5" fmla="*/ 159727 w 734080"/>
              <a:gd name="connsiteY5" fmla="*/ 0 h 56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080" h="563593">
                <a:moveTo>
                  <a:pt x="734080" y="0"/>
                </a:moveTo>
                <a:lnTo>
                  <a:pt x="734080" y="563593"/>
                </a:lnTo>
                <a:lnTo>
                  <a:pt x="15133" y="563593"/>
                </a:lnTo>
                <a:lnTo>
                  <a:pt x="12548" y="551745"/>
                </a:lnTo>
                <a:cubicBezTo>
                  <a:pt x="4468" y="504230"/>
                  <a:pt x="0" y="451993"/>
                  <a:pt x="0" y="397165"/>
                </a:cubicBezTo>
                <a:cubicBezTo>
                  <a:pt x="0" y="177852"/>
                  <a:pt x="71480" y="0"/>
                  <a:pt x="15972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userDrawn="1"/>
        </p:nvSpPr>
        <p:spPr>
          <a:xfrm rot="16200000">
            <a:off x="11751969" y="57810"/>
            <a:ext cx="497843" cy="382221"/>
          </a:xfrm>
          <a:custGeom>
            <a:avLst/>
            <a:gdLst>
              <a:gd name="connsiteX0" fmla="*/ 734080 w 734080"/>
              <a:gd name="connsiteY0" fmla="*/ 0 h 563593"/>
              <a:gd name="connsiteX1" fmla="*/ 734080 w 734080"/>
              <a:gd name="connsiteY1" fmla="*/ 563593 h 563593"/>
              <a:gd name="connsiteX2" fmla="*/ 15133 w 734080"/>
              <a:gd name="connsiteY2" fmla="*/ 563593 h 563593"/>
              <a:gd name="connsiteX3" fmla="*/ 12548 w 734080"/>
              <a:gd name="connsiteY3" fmla="*/ 551745 h 563593"/>
              <a:gd name="connsiteX4" fmla="*/ 0 w 734080"/>
              <a:gd name="connsiteY4" fmla="*/ 397165 h 563593"/>
              <a:gd name="connsiteX5" fmla="*/ 159727 w 734080"/>
              <a:gd name="connsiteY5" fmla="*/ 0 h 56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080" h="563593">
                <a:moveTo>
                  <a:pt x="734080" y="0"/>
                </a:moveTo>
                <a:lnTo>
                  <a:pt x="734080" y="563593"/>
                </a:lnTo>
                <a:lnTo>
                  <a:pt x="15133" y="563593"/>
                </a:lnTo>
                <a:lnTo>
                  <a:pt x="12548" y="551745"/>
                </a:lnTo>
                <a:cubicBezTo>
                  <a:pt x="4468" y="504230"/>
                  <a:pt x="0" y="451993"/>
                  <a:pt x="0" y="397165"/>
                </a:cubicBezTo>
                <a:cubicBezTo>
                  <a:pt x="0" y="177852"/>
                  <a:pt x="71480" y="0"/>
                  <a:pt x="15972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1803368" y="130893"/>
            <a:ext cx="425116" cy="261610"/>
          </a:xfrm>
          <a:prstGeom prst="rect">
            <a:avLst/>
          </a:prstGeom>
        </p:spPr>
        <p:txBody>
          <a:bodyPr wrap="none" anchor="ctr">
            <a:spAutoFit/>
          </a:bodyPr>
          <a:lstStyle/>
          <a:p>
            <a:pPr algn="ctr"/>
            <a:fld id="{4A0CCEB9-F247-4DE1-86E0-2BE6EFE26624}" type="slidenum">
              <a:rPr lang="en-US" sz="1100" b="1" smtClean="0">
                <a:solidFill>
                  <a:schemeClr val="bg1"/>
                </a:solidFill>
                <a:latin typeface="+mn-lt"/>
                <a:cs typeface="Poppins" panose="02000000000000000000" pitchFamily="2" charset="0"/>
              </a:rPr>
              <a:pPr algn="ctr"/>
              <a:t>‹N°›</a:t>
            </a:fld>
            <a:endParaRPr lang="en-US" sz="1100" b="1" dirty="0">
              <a:solidFill>
                <a:schemeClr val="bg1"/>
              </a:solidFill>
              <a:latin typeface="+mn-lt"/>
              <a:cs typeface="Poppins" panose="02000000000000000000" pitchFamily="2" charset="0"/>
            </a:endParaRPr>
          </a:p>
        </p:txBody>
      </p:sp>
      <p:sp>
        <p:nvSpPr>
          <p:cNvPr id="9" name="TextBox 10"/>
          <p:cNvSpPr txBox="1"/>
          <p:nvPr userDrawn="1"/>
        </p:nvSpPr>
        <p:spPr>
          <a:xfrm>
            <a:off x="10278371" y="6465499"/>
            <a:ext cx="1747723" cy="276999"/>
          </a:xfrm>
          <a:prstGeom prst="rect">
            <a:avLst/>
          </a:prstGeom>
          <a:noFill/>
        </p:spPr>
        <p:txBody>
          <a:bodyPr wrap="none" rtlCol="0" anchor="b">
            <a:spAutoFit/>
          </a:bodyPr>
          <a:lstStyle/>
          <a:p>
            <a:pPr algn="r"/>
            <a:r>
              <a:rPr lang="en-US" sz="1200" dirty="0" smtClean="0">
                <a:solidFill>
                  <a:schemeClr val="accent1"/>
                </a:solidFill>
              </a:rPr>
              <a:t>Fermes d’Avenir | 2018</a:t>
            </a:r>
            <a:endParaRPr lang="en-US" sz="1200" dirty="0">
              <a:solidFill>
                <a:schemeClr val="accent1"/>
              </a:solidFill>
            </a:endParaRPr>
          </a:p>
        </p:txBody>
      </p:sp>
    </p:spTree>
    <p:extLst>
      <p:ext uri="{BB962C8B-B14F-4D97-AF65-F5344CB8AC3E}">
        <p14:creationId xmlns:p14="http://schemas.microsoft.com/office/powerpoint/2010/main" val="109501112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6" name="Picture Placeholder 5"/>
          <p:cNvSpPr>
            <a:spLocks noGrp="1"/>
          </p:cNvSpPr>
          <p:nvPr>
            <p:ph type="pic" sz="quarter" idx="22" hasCustomPrompt="1"/>
          </p:nvPr>
        </p:nvSpPr>
        <p:spPr>
          <a:xfrm>
            <a:off x="3295650" y="0"/>
            <a:ext cx="3371850" cy="6858000"/>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914400" h="914400">
                <a:moveTo>
                  <a:pt x="0" y="0"/>
                </a:moveTo>
                <a:lnTo>
                  <a:pt x="914400" y="0"/>
                </a:lnTo>
                <a:lnTo>
                  <a:pt x="914400" y="914400"/>
                </a:lnTo>
                <a:lnTo>
                  <a:pt x="0" y="914400"/>
                </a:lnTo>
                <a:close/>
              </a:path>
            </a:pathLst>
          </a:custGeom>
          <a:pattFill prst="solidDmnd">
            <a:fgClr>
              <a:schemeClr val="accent2"/>
            </a:fgClr>
            <a:bgClr>
              <a:schemeClr val="bg1"/>
            </a:bgClr>
          </a:pattFill>
        </p:spPr>
        <p:txBody>
          <a:bodyPr wrap="square" anchor="ctr">
            <a:noAutofit/>
          </a:bodyPr>
          <a:lstStyle>
            <a:lvl1pPr marL="0" indent="0" algn="ctr">
              <a:buNone/>
              <a:defRPr sz="1800"/>
            </a:lvl1pPr>
          </a:lstStyle>
          <a:p>
            <a:r>
              <a:rPr lang="en-US" dirty="0" smtClean="0"/>
              <a:t>Drag and drop your picture here</a:t>
            </a:r>
            <a:endParaRPr lang="en-US" dirty="0"/>
          </a:p>
        </p:txBody>
      </p:sp>
      <p:sp>
        <p:nvSpPr>
          <p:cNvPr id="5" name="Freeform 8"/>
          <p:cNvSpPr/>
          <p:nvPr userDrawn="1"/>
        </p:nvSpPr>
        <p:spPr>
          <a:xfrm rot="16200000">
            <a:off x="11751969" y="57810"/>
            <a:ext cx="497843" cy="382221"/>
          </a:xfrm>
          <a:custGeom>
            <a:avLst/>
            <a:gdLst>
              <a:gd name="connsiteX0" fmla="*/ 734080 w 734080"/>
              <a:gd name="connsiteY0" fmla="*/ 0 h 563593"/>
              <a:gd name="connsiteX1" fmla="*/ 734080 w 734080"/>
              <a:gd name="connsiteY1" fmla="*/ 563593 h 563593"/>
              <a:gd name="connsiteX2" fmla="*/ 15133 w 734080"/>
              <a:gd name="connsiteY2" fmla="*/ 563593 h 563593"/>
              <a:gd name="connsiteX3" fmla="*/ 12548 w 734080"/>
              <a:gd name="connsiteY3" fmla="*/ 551745 h 563593"/>
              <a:gd name="connsiteX4" fmla="*/ 0 w 734080"/>
              <a:gd name="connsiteY4" fmla="*/ 397165 h 563593"/>
              <a:gd name="connsiteX5" fmla="*/ 159727 w 734080"/>
              <a:gd name="connsiteY5" fmla="*/ 0 h 56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080" h="563593">
                <a:moveTo>
                  <a:pt x="734080" y="0"/>
                </a:moveTo>
                <a:lnTo>
                  <a:pt x="734080" y="563593"/>
                </a:lnTo>
                <a:lnTo>
                  <a:pt x="15133" y="563593"/>
                </a:lnTo>
                <a:lnTo>
                  <a:pt x="12548" y="551745"/>
                </a:lnTo>
                <a:cubicBezTo>
                  <a:pt x="4468" y="504230"/>
                  <a:pt x="0" y="451993"/>
                  <a:pt x="0" y="397165"/>
                </a:cubicBezTo>
                <a:cubicBezTo>
                  <a:pt x="0" y="177852"/>
                  <a:pt x="71480" y="0"/>
                  <a:pt x="15972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userDrawn="1"/>
        </p:nvSpPr>
        <p:spPr>
          <a:xfrm rot="16200000">
            <a:off x="11751969" y="57810"/>
            <a:ext cx="497843" cy="382221"/>
          </a:xfrm>
          <a:custGeom>
            <a:avLst/>
            <a:gdLst>
              <a:gd name="connsiteX0" fmla="*/ 734080 w 734080"/>
              <a:gd name="connsiteY0" fmla="*/ 0 h 563593"/>
              <a:gd name="connsiteX1" fmla="*/ 734080 w 734080"/>
              <a:gd name="connsiteY1" fmla="*/ 563593 h 563593"/>
              <a:gd name="connsiteX2" fmla="*/ 15133 w 734080"/>
              <a:gd name="connsiteY2" fmla="*/ 563593 h 563593"/>
              <a:gd name="connsiteX3" fmla="*/ 12548 w 734080"/>
              <a:gd name="connsiteY3" fmla="*/ 551745 h 563593"/>
              <a:gd name="connsiteX4" fmla="*/ 0 w 734080"/>
              <a:gd name="connsiteY4" fmla="*/ 397165 h 563593"/>
              <a:gd name="connsiteX5" fmla="*/ 159727 w 734080"/>
              <a:gd name="connsiteY5" fmla="*/ 0 h 56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080" h="563593">
                <a:moveTo>
                  <a:pt x="734080" y="0"/>
                </a:moveTo>
                <a:lnTo>
                  <a:pt x="734080" y="563593"/>
                </a:lnTo>
                <a:lnTo>
                  <a:pt x="15133" y="563593"/>
                </a:lnTo>
                <a:lnTo>
                  <a:pt x="12548" y="551745"/>
                </a:lnTo>
                <a:cubicBezTo>
                  <a:pt x="4468" y="504230"/>
                  <a:pt x="0" y="451993"/>
                  <a:pt x="0" y="397165"/>
                </a:cubicBezTo>
                <a:cubicBezTo>
                  <a:pt x="0" y="177852"/>
                  <a:pt x="71480" y="0"/>
                  <a:pt x="15972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1803368" y="130893"/>
            <a:ext cx="425116" cy="261610"/>
          </a:xfrm>
          <a:prstGeom prst="rect">
            <a:avLst/>
          </a:prstGeom>
        </p:spPr>
        <p:txBody>
          <a:bodyPr wrap="none" anchor="ctr">
            <a:spAutoFit/>
          </a:bodyPr>
          <a:lstStyle/>
          <a:p>
            <a:pPr algn="ctr"/>
            <a:fld id="{4A0CCEB9-F247-4DE1-86E0-2BE6EFE26624}" type="slidenum">
              <a:rPr lang="en-US" sz="1100" b="1" smtClean="0">
                <a:solidFill>
                  <a:schemeClr val="bg1"/>
                </a:solidFill>
                <a:latin typeface="+mn-lt"/>
                <a:cs typeface="Poppins" panose="02000000000000000000" pitchFamily="2" charset="0"/>
              </a:rPr>
              <a:pPr algn="ctr"/>
              <a:t>‹N°›</a:t>
            </a:fld>
            <a:endParaRPr lang="en-US" sz="1100" b="1" dirty="0">
              <a:solidFill>
                <a:schemeClr val="bg1"/>
              </a:solidFill>
              <a:latin typeface="+mn-lt"/>
              <a:cs typeface="Poppins" panose="02000000000000000000" pitchFamily="2" charset="0"/>
            </a:endParaRPr>
          </a:p>
        </p:txBody>
      </p:sp>
      <p:pic>
        <p:nvPicPr>
          <p:cNvPr id="9" name="Imag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8745" y="159573"/>
            <a:ext cx="446714" cy="465859"/>
          </a:xfrm>
          <a:prstGeom prst="rect">
            <a:avLst/>
          </a:prstGeom>
        </p:spPr>
      </p:pic>
      <p:sp>
        <p:nvSpPr>
          <p:cNvPr id="10" name="TextBox 10"/>
          <p:cNvSpPr txBox="1"/>
          <p:nvPr userDrawn="1"/>
        </p:nvSpPr>
        <p:spPr>
          <a:xfrm>
            <a:off x="10278371" y="6465499"/>
            <a:ext cx="1747723" cy="276999"/>
          </a:xfrm>
          <a:prstGeom prst="rect">
            <a:avLst/>
          </a:prstGeom>
          <a:noFill/>
        </p:spPr>
        <p:txBody>
          <a:bodyPr wrap="none" rtlCol="0" anchor="b">
            <a:spAutoFit/>
          </a:bodyPr>
          <a:lstStyle/>
          <a:p>
            <a:pPr algn="r"/>
            <a:r>
              <a:rPr lang="en-US" sz="1200" dirty="0" smtClean="0">
                <a:solidFill>
                  <a:schemeClr val="accent1"/>
                </a:solidFill>
              </a:rPr>
              <a:t>Fermes d’Avenir | 2018</a:t>
            </a:r>
            <a:endParaRPr lang="en-US" sz="1200" dirty="0">
              <a:solidFill>
                <a:schemeClr val="accent1"/>
              </a:solidFill>
            </a:endParaRPr>
          </a:p>
        </p:txBody>
      </p:sp>
    </p:spTree>
    <p:extLst>
      <p:ext uri="{BB962C8B-B14F-4D97-AF65-F5344CB8AC3E}">
        <p14:creationId xmlns:p14="http://schemas.microsoft.com/office/powerpoint/2010/main" val="85101193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6" name="Picture Placeholder 5"/>
          <p:cNvSpPr>
            <a:spLocks noGrp="1"/>
          </p:cNvSpPr>
          <p:nvPr>
            <p:ph type="pic" sz="quarter" idx="22" hasCustomPrompt="1"/>
          </p:nvPr>
        </p:nvSpPr>
        <p:spPr>
          <a:xfrm>
            <a:off x="0" y="0"/>
            <a:ext cx="6515100" cy="3619500"/>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914400" h="914400">
                <a:moveTo>
                  <a:pt x="0" y="0"/>
                </a:moveTo>
                <a:lnTo>
                  <a:pt x="914400" y="0"/>
                </a:lnTo>
                <a:lnTo>
                  <a:pt x="914400" y="914400"/>
                </a:lnTo>
                <a:lnTo>
                  <a:pt x="0" y="914400"/>
                </a:lnTo>
                <a:close/>
              </a:path>
            </a:pathLst>
          </a:custGeom>
          <a:pattFill prst="solidDmnd">
            <a:fgClr>
              <a:schemeClr val="accent2"/>
            </a:fgClr>
            <a:bgClr>
              <a:schemeClr val="bg1"/>
            </a:bgClr>
          </a:pattFill>
        </p:spPr>
        <p:txBody>
          <a:bodyPr wrap="square" anchor="ctr">
            <a:noAutofit/>
          </a:bodyPr>
          <a:lstStyle>
            <a:lvl1pPr marL="0" indent="0" algn="ctr">
              <a:buNone/>
              <a:defRPr sz="1800"/>
            </a:lvl1pPr>
          </a:lstStyle>
          <a:p>
            <a:r>
              <a:rPr lang="en-US" dirty="0" smtClean="0"/>
              <a:t>Drag and drop your picture here</a:t>
            </a:r>
            <a:endParaRPr lang="en-US" dirty="0"/>
          </a:p>
        </p:txBody>
      </p:sp>
      <p:sp>
        <p:nvSpPr>
          <p:cNvPr id="5" name="Picture Placeholder 4"/>
          <p:cNvSpPr>
            <a:spLocks noGrp="1"/>
          </p:cNvSpPr>
          <p:nvPr>
            <p:ph type="pic" sz="quarter" idx="23" hasCustomPrompt="1"/>
          </p:nvPr>
        </p:nvSpPr>
        <p:spPr>
          <a:xfrm>
            <a:off x="0" y="3619500"/>
            <a:ext cx="6515100" cy="3238500"/>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914400" h="914400">
                <a:moveTo>
                  <a:pt x="0" y="0"/>
                </a:moveTo>
                <a:lnTo>
                  <a:pt x="914400" y="0"/>
                </a:lnTo>
                <a:lnTo>
                  <a:pt x="914400" y="914400"/>
                </a:lnTo>
                <a:lnTo>
                  <a:pt x="0" y="914400"/>
                </a:lnTo>
                <a:close/>
              </a:path>
            </a:pathLst>
          </a:custGeom>
          <a:pattFill prst="solidDmnd">
            <a:fgClr>
              <a:schemeClr val="accent2"/>
            </a:fgClr>
            <a:bgClr>
              <a:schemeClr val="bg1"/>
            </a:bgClr>
          </a:pattFill>
        </p:spPr>
        <p:txBody>
          <a:bodyPr wrap="square" anchor="ctr">
            <a:noAutofit/>
          </a:bodyPr>
          <a:lstStyle>
            <a:lvl1pPr marL="0" indent="0" algn="ctr">
              <a:buNone/>
              <a:defRPr sz="1800"/>
            </a:lvl1pPr>
          </a:lstStyle>
          <a:p>
            <a:r>
              <a:rPr lang="en-US" dirty="0" smtClean="0"/>
              <a:t>Drag and drop your picture here</a:t>
            </a:r>
            <a:endParaRPr lang="en-US" dirty="0"/>
          </a:p>
        </p:txBody>
      </p:sp>
      <p:sp>
        <p:nvSpPr>
          <p:cNvPr id="7" name="Freeform 8"/>
          <p:cNvSpPr/>
          <p:nvPr userDrawn="1"/>
        </p:nvSpPr>
        <p:spPr>
          <a:xfrm rot="16200000">
            <a:off x="11751969" y="57810"/>
            <a:ext cx="497843" cy="382221"/>
          </a:xfrm>
          <a:custGeom>
            <a:avLst/>
            <a:gdLst>
              <a:gd name="connsiteX0" fmla="*/ 734080 w 734080"/>
              <a:gd name="connsiteY0" fmla="*/ 0 h 563593"/>
              <a:gd name="connsiteX1" fmla="*/ 734080 w 734080"/>
              <a:gd name="connsiteY1" fmla="*/ 563593 h 563593"/>
              <a:gd name="connsiteX2" fmla="*/ 15133 w 734080"/>
              <a:gd name="connsiteY2" fmla="*/ 563593 h 563593"/>
              <a:gd name="connsiteX3" fmla="*/ 12548 w 734080"/>
              <a:gd name="connsiteY3" fmla="*/ 551745 h 563593"/>
              <a:gd name="connsiteX4" fmla="*/ 0 w 734080"/>
              <a:gd name="connsiteY4" fmla="*/ 397165 h 563593"/>
              <a:gd name="connsiteX5" fmla="*/ 159727 w 734080"/>
              <a:gd name="connsiteY5" fmla="*/ 0 h 56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080" h="563593">
                <a:moveTo>
                  <a:pt x="734080" y="0"/>
                </a:moveTo>
                <a:lnTo>
                  <a:pt x="734080" y="563593"/>
                </a:lnTo>
                <a:lnTo>
                  <a:pt x="15133" y="563593"/>
                </a:lnTo>
                <a:lnTo>
                  <a:pt x="12548" y="551745"/>
                </a:lnTo>
                <a:cubicBezTo>
                  <a:pt x="4468" y="504230"/>
                  <a:pt x="0" y="451993"/>
                  <a:pt x="0" y="397165"/>
                </a:cubicBezTo>
                <a:cubicBezTo>
                  <a:pt x="0" y="177852"/>
                  <a:pt x="71480" y="0"/>
                  <a:pt x="15972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6"/>
          <p:cNvSpPr/>
          <p:nvPr userDrawn="1"/>
        </p:nvSpPr>
        <p:spPr>
          <a:xfrm rot="16200000">
            <a:off x="11751969" y="57810"/>
            <a:ext cx="497843" cy="382221"/>
          </a:xfrm>
          <a:custGeom>
            <a:avLst/>
            <a:gdLst>
              <a:gd name="connsiteX0" fmla="*/ 734080 w 734080"/>
              <a:gd name="connsiteY0" fmla="*/ 0 h 563593"/>
              <a:gd name="connsiteX1" fmla="*/ 734080 w 734080"/>
              <a:gd name="connsiteY1" fmla="*/ 563593 h 563593"/>
              <a:gd name="connsiteX2" fmla="*/ 15133 w 734080"/>
              <a:gd name="connsiteY2" fmla="*/ 563593 h 563593"/>
              <a:gd name="connsiteX3" fmla="*/ 12548 w 734080"/>
              <a:gd name="connsiteY3" fmla="*/ 551745 h 563593"/>
              <a:gd name="connsiteX4" fmla="*/ 0 w 734080"/>
              <a:gd name="connsiteY4" fmla="*/ 397165 h 563593"/>
              <a:gd name="connsiteX5" fmla="*/ 159727 w 734080"/>
              <a:gd name="connsiteY5" fmla="*/ 0 h 56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080" h="563593">
                <a:moveTo>
                  <a:pt x="734080" y="0"/>
                </a:moveTo>
                <a:lnTo>
                  <a:pt x="734080" y="563593"/>
                </a:lnTo>
                <a:lnTo>
                  <a:pt x="15133" y="563593"/>
                </a:lnTo>
                <a:lnTo>
                  <a:pt x="12548" y="551745"/>
                </a:lnTo>
                <a:cubicBezTo>
                  <a:pt x="4468" y="504230"/>
                  <a:pt x="0" y="451993"/>
                  <a:pt x="0" y="397165"/>
                </a:cubicBezTo>
                <a:cubicBezTo>
                  <a:pt x="0" y="177852"/>
                  <a:pt x="71480" y="0"/>
                  <a:pt x="15972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1803368" y="130893"/>
            <a:ext cx="425116" cy="261610"/>
          </a:xfrm>
          <a:prstGeom prst="rect">
            <a:avLst/>
          </a:prstGeom>
        </p:spPr>
        <p:txBody>
          <a:bodyPr wrap="none" anchor="ctr">
            <a:spAutoFit/>
          </a:bodyPr>
          <a:lstStyle/>
          <a:p>
            <a:pPr algn="ctr"/>
            <a:fld id="{4A0CCEB9-F247-4DE1-86E0-2BE6EFE26624}" type="slidenum">
              <a:rPr lang="en-US" sz="1100" b="1" smtClean="0">
                <a:solidFill>
                  <a:schemeClr val="bg1"/>
                </a:solidFill>
                <a:latin typeface="+mn-lt"/>
                <a:cs typeface="Poppins" panose="02000000000000000000" pitchFamily="2" charset="0"/>
              </a:rPr>
              <a:pPr algn="ctr"/>
              <a:t>‹N°›</a:t>
            </a:fld>
            <a:endParaRPr lang="en-US" sz="1100" b="1" dirty="0">
              <a:solidFill>
                <a:schemeClr val="bg1"/>
              </a:solidFill>
              <a:latin typeface="+mn-lt"/>
              <a:cs typeface="Poppins" panose="02000000000000000000" pitchFamily="2" charset="0"/>
            </a:endParaRPr>
          </a:p>
        </p:txBody>
      </p:sp>
      <p:sp>
        <p:nvSpPr>
          <p:cNvPr id="10" name="TextBox 10"/>
          <p:cNvSpPr txBox="1"/>
          <p:nvPr userDrawn="1"/>
        </p:nvSpPr>
        <p:spPr>
          <a:xfrm>
            <a:off x="10278371" y="6465499"/>
            <a:ext cx="1747723" cy="276999"/>
          </a:xfrm>
          <a:prstGeom prst="rect">
            <a:avLst/>
          </a:prstGeom>
          <a:noFill/>
        </p:spPr>
        <p:txBody>
          <a:bodyPr wrap="none" rtlCol="0" anchor="b">
            <a:spAutoFit/>
          </a:bodyPr>
          <a:lstStyle/>
          <a:p>
            <a:pPr algn="r"/>
            <a:r>
              <a:rPr lang="en-US" sz="1200" dirty="0" smtClean="0">
                <a:solidFill>
                  <a:schemeClr val="accent1"/>
                </a:solidFill>
              </a:rPr>
              <a:t>Fermes d’Avenir | 2018</a:t>
            </a:r>
            <a:endParaRPr lang="en-US" sz="1200" dirty="0">
              <a:solidFill>
                <a:schemeClr val="accent1"/>
              </a:solidFill>
            </a:endParaRPr>
          </a:p>
        </p:txBody>
      </p:sp>
    </p:spTree>
    <p:extLst>
      <p:ext uri="{BB962C8B-B14F-4D97-AF65-F5344CB8AC3E}">
        <p14:creationId xmlns:p14="http://schemas.microsoft.com/office/powerpoint/2010/main" val="110240565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23"/>
        <p:cNvGrpSpPr/>
        <p:nvPr/>
      </p:nvGrpSpPr>
      <p:grpSpPr>
        <a:xfrm>
          <a:off x="0" y="0"/>
          <a:ext cx="0" cy="0"/>
          <a:chOff x="0" y="0"/>
          <a:chExt cx="0" cy="0"/>
        </a:xfrm>
      </p:grpSpPr>
      <p:sp>
        <p:nvSpPr>
          <p:cNvPr id="24" name="Google Shape;24;p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6" name="Picture Placeholder 5"/>
          <p:cNvSpPr>
            <a:spLocks noGrp="1"/>
          </p:cNvSpPr>
          <p:nvPr>
            <p:ph type="pic" sz="quarter" idx="22" hasCustomPrompt="1"/>
          </p:nvPr>
        </p:nvSpPr>
        <p:spPr>
          <a:xfrm>
            <a:off x="0" y="0"/>
            <a:ext cx="4495800" cy="3619500"/>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914400" h="914400">
                <a:moveTo>
                  <a:pt x="0" y="0"/>
                </a:moveTo>
                <a:lnTo>
                  <a:pt x="914400" y="0"/>
                </a:lnTo>
                <a:lnTo>
                  <a:pt x="914400" y="914400"/>
                </a:lnTo>
                <a:lnTo>
                  <a:pt x="0" y="914400"/>
                </a:lnTo>
                <a:close/>
              </a:path>
            </a:pathLst>
          </a:custGeom>
          <a:pattFill prst="solidDmnd">
            <a:fgClr>
              <a:schemeClr val="accent2"/>
            </a:fgClr>
            <a:bgClr>
              <a:schemeClr val="bg1"/>
            </a:bgClr>
          </a:pattFill>
        </p:spPr>
        <p:txBody>
          <a:bodyPr wrap="square" anchor="ctr">
            <a:noAutofit/>
          </a:bodyPr>
          <a:lstStyle>
            <a:lvl1pPr marL="0" indent="0" algn="ctr">
              <a:buNone/>
              <a:defRPr sz="1800"/>
            </a:lvl1pPr>
          </a:lstStyle>
          <a:p>
            <a:r>
              <a:rPr lang="en-US" dirty="0" smtClean="0"/>
              <a:t>Drag and drop your picture here</a:t>
            </a:r>
            <a:endParaRPr lang="en-US" dirty="0"/>
          </a:p>
        </p:txBody>
      </p:sp>
      <p:sp>
        <p:nvSpPr>
          <p:cNvPr id="5" name="Picture Placeholder 4"/>
          <p:cNvSpPr>
            <a:spLocks noGrp="1"/>
          </p:cNvSpPr>
          <p:nvPr>
            <p:ph type="pic" sz="quarter" idx="23" hasCustomPrompt="1"/>
          </p:nvPr>
        </p:nvSpPr>
        <p:spPr>
          <a:xfrm>
            <a:off x="0" y="3619500"/>
            <a:ext cx="4495800" cy="3238500"/>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914400" h="914400">
                <a:moveTo>
                  <a:pt x="0" y="0"/>
                </a:moveTo>
                <a:lnTo>
                  <a:pt x="914400" y="0"/>
                </a:lnTo>
                <a:lnTo>
                  <a:pt x="914400" y="914400"/>
                </a:lnTo>
                <a:lnTo>
                  <a:pt x="0" y="914400"/>
                </a:lnTo>
                <a:close/>
              </a:path>
            </a:pathLst>
          </a:custGeom>
          <a:pattFill prst="solidDmnd">
            <a:fgClr>
              <a:schemeClr val="accent2"/>
            </a:fgClr>
            <a:bgClr>
              <a:schemeClr val="bg1"/>
            </a:bgClr>
          </a:pattFill>
        </p:spPr>
        <p:txBody>
          <a:bodyPr wrap="square" anchor="ctr">
            <a:noAutofit/>
          </a:bodyPr>
          <a:lstStyle>
            <a:lvl1pPr marL="0" indent="0" algn="ctr">
              <a:buNone/>
              <a:defRPr sz="1800"/>
            </a:lvl1pPr>
          </a:lstStyle>
          <a:p>
            <a:r>
              <a:rPr lang="en-US" dirty="0" smtClean="0"/>
              <a:t>Drag and drop your picture here</a:t>
            </a:r>
            <a:endParaRPr lang="en-US" dirty="0"/>
          </a:p>
        </p:txBody>
      </p:sp>
      <p:sp>
        <p:nvSpPr>
          <p:cNvPr id="7" name="Picture Placeholder 6"/>
          <p:cNvSpPr>
            <a:spLocks noGrp="1"/>
          </p:cNvSpPr>
          <p:nvPr>
            <p:ph type="pic" sz="quarter" idx="24" hasCustomPrompt="1"/>
          </p:nvPr>
        </p:nvSpPr>
        <p:spPr>
          <a:xfrm>
            <a:off x="4495800" y="-2"/>
            <a:ext cx="3657600" cy="6858001"/>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914400" h="914400">
                <a:moveTo>
                  <a:pt x="0" y="0"/>
                </a:moveTo>
                <a:lnTo>
                  <a:pt x="914400" y="0"/>
                </a:lnTo>
                <a:lnTo>
                  <a:pt x="914400" y="914400"/>
                </a:lnTo>
                <a:lnTo>
                  <a:pt x="0" y="914400"/>
                </a:lnTo>
                <a:close/>
              </a:path>
            </a:pathLst>
          </a:custGeom>
          <a:pattFill prst="solidDmnd">
            <a:fgClr>
              <a:schemeClr val="accent2"/>
            </a:fgClr>
            <a:bgClr>
              <a:schemeClr val="bg1"/>
            </a:bgClr>
          </a:pattFill>
        </p:spPr>
        <p:txBody>
          <a:bodyPr wrap="square" anchor="ctr">
            <a:noAutofit/>
          </a:bodyPr>
          <a:lstStyle>
            <a:lvl1pPr marL="0" indent="0" algn="ctr">
              <a:buNone/>
              <a:defRPr sz="1800"/>
            </a:lvl1pPr>
          </a:lstStyle>
          <a:p>
            <a:r>
              <a:rPr lang="en-US" dirty="0" smtClean="0"/>
              <a:t>Drag and drop your picture here</a:t>
            </a:r>
            <a:endParaRPr lang="en-US" dirty="0"/>
          </a:p>
        </p:txBody>
      </p:sp>
      <p:sp>
        <p:nvSpPr>
          <p:cNvPr id="8" name="Freeform 8"/>
          <p:cNvSpPr/>
          <p:nvPr userDrawn="1"/>
        </p:nvSpPr>
        <p:spPr>
          <a:xfrm rot="16200000">
            <a:off x="11751969" y="57810"/>
            <a:ext cx="497843" cy="382221"/>
          </a:xfrm>
          <a:custGeom>
            <a:avLst/>
            <a:gdLst>
              <a:gd name="connsiteX0" fmla="*/ 734080 w 734080"/>
              <a:gd name="connsiteY0" fmla="*/ 0 h 563593"/>
              <a:gd name="connsiteX1" fmla="*/ 734080 w 734080"/>
              <a:gd name="connsiteY1" fmla="*/ 563593 h 563593"/>
              <a:gd name="connsiteX2" fmla="*/ 15133 w 734080"/>
              <a:gd name="connsiteY2" fmla="*/ 563593 h 563593"/>
              <a:gd name="connsiteX3" fmla="*/ 12548 w 734080"/>
              <a:gd name="connsiteY3" fmla="*/ 551745 h 563593"/>
              <a:gd name="connsiteX4" fmla="*/ 0 w 734080"/>
              <a:gd name="connsiteY4" fmla="*/ 397165 h 563593"/>
              <a:gd name="connsiteX5" fmla="*/ 159727 w 734080"/>
              <a:gd name="connsiteY5" fmla="*/ 0 h 56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080" h="563593">
                <a:moveTo>
                  <a:pt x="734080" y="0"/>
                </a:moveTo>
                <a:lnTo>
                  <a:pt x="734080" y="563593"/>
                </a:lnTo>
                <a:lnTo>
                  <a:pt x="15133" y="563593"/>
                </a:lnTo>
                <a:lnTo>
                  <a:pt x="12548" y="551745"/>
                </a:lnTo>
                <a:cubicBezTo>
                  <a:pt x="4468" y="504230"/>
                  <a:pt x="0" y="451993"/>
                  <a:pt x="0" y="397165"/>
                </a:cubicBezTo>
                <a:cubicBezTo>
                  <a:pt x="0" y="177852"/>
                  <a:pt x="71480" y="0"/>
                  <a:pt x="15972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p:nvPr userDrawn="1"/>
        </p:nvSpPr>
        <p:spPr>
          <a:xfrm rot="16200000">
            <a:off x="11751969" y="57810"/>
            <a:ext cx="497843" cy="382221"/>
          </a:xfrm>
          <a:custGeom>
            <a:avLst/>
            <a:gdLst>
              <a:gd name="connsiteX0" fmla="*/ 734080 w 734080"/>
              <a:gd name="connsiteY0" fmla="*/ 0 h 563593"/>
              <a:gd name="connsiteX1" fmla="*/ 734080 w 734080"/>
              <a:gd name="connsiteY1" fmla="*/ 563593 h 563593"/>
              <a:gd name="connsiteX2" fmla="*/ 15133 w 734080"/>
              <a:gd name="connsiteY2" fmla="*/ 563593 h 563593"/>
              <a:gd name="connsiteX3" fmla="*/ 12548 w 734080"/>
              <a:gd name="connsiteY3" fmla="*/ 551745 h 563593"/>
              <a:gd name="connsiteX4" fmla="*/ 0 w 734080"/>
              <a:gd name="connsiteY4" fmla="*/ 397165 h 563593"/>
              <a:gd name="connsiteX5" fmla="*/ 159727 w 734080"/>
              <a:gd name="connsiteY5" fmla="*/ 0 h 56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080" h="563593">
                <a:moveTo>
                  <a:pt x="734080" y="0"/>
                </a:moveTo>
                <a:lnTo>
                  <a:pt x="734080" y="563593"/>
                </a:lnTo>
                <a:lnTo>
                  <a:pt x="15133" y="563593"/>
                </a:lnTo>
                <a:lnTo>
                  <a:pt x="12548" y="551745"/>
                </a:lnTo>
                <a:cubicBezTo>
                  <a:pt x="4468" y="504230"/>
                  <a:pt x="0" y="451993"/>
                  <a:pt x="0" y="397165"/>
                </a:cubicBezTo>
                <a:cubicBezTo>
                  <a:pt x="0" y="177852"/>
                  <a:pt x="71480" y="0"/>
                  <a:pt x="15972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1803368" y="130893"/>
            <a:ext cx="425116" cy="261610"/>
          </a:xfrm>
          <a:prstGeom prst="rect">
            <a:avLst/>
          </a:prstGeom>
        </p:spPr>
        <p:txBody>
          <a:bodyPr wrap="none" anchor="ctr">
            <a:spAutoFit/>
          </a:bodyPr>
          <a:lstStyle/>
          <a:p>
            <a:pPr algn="ctr"/>
            <a:fld id="{4A0CCEB9-F247-4DE1-86E0-2BE6EFE26624}" type="slidenum">
              <a:rPr lang="en-US" sz="1100" b="1" smtClean="0">
                <a:solidFill>
                  <a:schemeClr val="bg1"/>
                </a:solidFill>
                <a:latin typeface="+mn-lt"/>
                <a:cs typeface="Poppins" panose="02000000000000000000" pitchFamily="2" charset="0"/>
              </a:rPr>
              <a:pPr algn="ctr"/>
              <a:t>‹N°›</a:t>
            </a:fld>
            <a:endParaRPr lang="en-US" sz="1100" b="1" dirty="0">
              <a:solidFill>
                <a:schemeClr val="bg1"/>
              </a:solidFill>
              <a:latin typeface="+mn-lt"/>
              <a:cs typeface="Poppins" panose="02000000000000000000" pitchFamily="2" charset="0"/>
            </a:endParaRPr>
          </a:p>
        </p:txBody>
      </p:sp>
      <p:sp>
        <p:nvSpPr>
          <p:cNvPr id="11" name="TextBox 10"/>
          <p:cNvSpPr txBox="1"/>
          <p:nvPr userDrawn="1"/>
        </p:nvSpPr>
        <p:spPr>
          <a:xfrm>
            <a:off x="10278371" y="6465499"/>
            <a:ext cx="1747723" cy="276999"/>
          </a:xfrm>
          <a:prstGeom prst="rect">
            <a:avLst/>
          </a:prstGeom>
          <a:noFill/>
        </p:spPr>
        <p:txBody>
          <a:bodyPr wrap="none" rtlCol="0" anchor="b">
            <a:spAutoFit/>
          </a:bodyPr>
          <a:lstStyle/>
          <a:p>
            <a:pPr algn="r"/>
            <a:r>
              <a:rPr lang="en-US" sz="1200" dirty="0" smtClean="0">
                <a:solidFill>
                  <a:schemeClr val="accent1"/>
                </a:solidFill>
              </a:rPr>
              <a:t>Fermes d’Avenir | 2018</a:t>
            </a:r>
            <a:endParaRPr lang="en-US" sz="1200" dirty="0">
              <a:solidFill>
                <a:schemeClr val="accent1"/>
              </a:solidFill>
            </a:endParaRPr>
          </a:p>
        </p:txBody>
      </p:sp>
    </p:spTree>
    <p:extLst>
      <p:ext uri="{BB962C8B-B14F-4D97-AF65-F5344CB8AC3E}">
        <p14:creationId xmlns:p14="http://schemas.microsoft.com/office/powerpoint/2010/main" val="403210254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3" name="Freeform 2"/>
          <p:cNvSpPr/>
          <p:nvPr userDrawn="1"/>
        </p:nvSpPr>
        <p:spPr>
          <a:xfrm rot="16200000">
            <a:off x="11751969" y="57810"/>
            <a:ext cx="497843" cy="382221"/>
          </a:xfrm>
          <a:custGeom>
            <a:avLst/>
            <a:gdLst>
              <a:gd name="connsiteX0" fmla="*/ 734080 w 734080"/>
              <a:gd name="connsiteY0" fmla="*/ 0 h 563593"/>
              <a:gd name="connsiteX1" fmla="*/ 734080 w 734080"/>
              <a:gd name="connsiteY1" fmla="*/ 563593 h 563593"/>
              <a:gd name="connsiteX2" fmla="*/ 15133 w 734080"/>
              <a:gd name="connsiteY2" fmla="*/ 563593 h 563593"/>
              <a:gd name="connsiteX3" fmla="*/ 12548 w 734080"/>
              <a:gd name="connsiteY3" fmla="*/ 551745 h 563593"/>
              <a:gd name="connsiteX4" fmla="*/ 0 w 734080"/>
              <a:gd name="connsiteY4" fmla="*/ 397165 h 563593"/>
              <a:gd name="connsiteX5" fmla="*/ 159727 w 734080"/>
              <a:gd name="connsiteY5" fmla="*/ 0 h 56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080" h="563593">
                <a:moveTo>
                  <a:pt x="734080" y="0"/>
                </a:moveTo>
                <a:lnTo>
                  <a:pt x="734080" y="563593"/>
                </a:lnTo>
                <a:lnTo>
                  <a:pt x="15133" y="563593"/>
                </a:lnTo>
                <a:lnTo>
                  <a:pt x="12548" y="551745"/>
                </a:lnTo>
                <a:cubicBezTo>
                  <a:pt x="4468" y="504230"/>
                  <a:pt x="0" y="451993"/>
                  <a:pt x="0" y="397165"/>
                </a:cubicBezTo>
                <a:cubicBezTo>
                  <a:pt x="0" y="177852"/>
                  <a:pt x="71480" y="0"/>
                  <a:pt x="15972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11809780" y="130893"/>
            <a:ext cx="412292" cy="261610"/>
          </a:xfrm>
          <a:prstGeom prst="rect">
            <a:avLst/>
          </a:prstGeom>
        </p:spPr>
        <p:txBody>
          <a:bodyPr wrap="none" anchor="ctr">
            <a:spAutoFit/>
          </a:bodyPr>
          <a:lstStyle/>
          <a:p>
            <a:pPr algn="ctr"/>
            <a:fld id="{4A0CCEB9-F247-4DE1-86E0-2BE6EFE26624}" type="slidenum">
              <a:rPr lang="en-US" sz="1100" b="1" smtClean="0">
                <a:latin typeface="Poppins" panose="02000000000000000000" pitchFamily="2" charset="0"/>
                <a:cs typeface="Poppins" panose="02000000000000000000" pitchFamily="2" charset="0"/>
              </a:rPr>
              <a:pPr algn="ctr"/>
              <a:t>‹N°›</a:t>
            </a:fld>
            <a:endParaRPr lang="en-US" sz="1100" b="1" dirty="0">
              <a:latin typeface="Poppins" panose="02000000000000000000" pitchFamily="2" charset="0"/>
              <a:cs typeface="Poppins" panose="02000000000000000000" pitchFamily="2" charset="0"/>
            </a:endParaRPr>
          </a:p>
        </p:txBody>
      </p:sp>
      <p:sp>
        <p:nvSpPr>
          <p:cNvPr id="7" name="Picture Placeholder 6"/>
          <p:cNvSpPr>
            <a:spLocks noGrp="1"/>
          </p:cNvSpPr>
          <p:nvPr>
            <p:ph type="pic" sz="quarter" idx="24" hasCustomPrompt="1"/>
          </p:nvPr>
        </p:nvSpPr>
        <p:spPr>
          <a:xfrm>
            <a:off x="4133850" y="-1"/>
            <a:ext cx="8058150" cy="4762501"/>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914400" h="914400">
                <a:moveTo>
                  <a:pt x="0" y="0"/>
                </a:moveTo>
                <a:lnTo>
                  <a:pt x="914400" y="0"/>
                </a:lnTo>
                <a:lnTo>
                  <a:pt x="914400" y="914400"/>
                </a:lnTo>
                <a:lnTo>
                  <a:pt x="0" y="914400"/>
                </a:lnTo>
                <a:close/>
              </a:path>
            </a:pathLst>
          </a:custGeom>
          <a:pattFill prst="solidDmnd">
            <a:fgClr>
              <a:schemeClr val="accent2"/>
            </a:fgClr>
            <a:bgClr>
              <a:schemeClr val="bg1"/>
            </a:bgClr>
          </a:pattFill>
        </p:spPr>
        <p:txBody>
          <a:bodyPr wrap="square" anchor="ctr">
            <a:noAutofit/>
          </a:bodyPr>
          <a:lstStyle>
            <a:lvl1pPr marL="0" indent="0" algn="ctr">
              <a:buNone/>
              <a:defRPr sz="1800"/>
            </a:lvl1pPr>
          </a:lstStyle>
          <a:p>
            <a:r>
              <a:rPr lang="en-US" dirty="0" smtClean="0"/>
              <a:t>Drag and drop your picture here</a:t>
            </a:r>
            <a:endParaRPr lang="en-US" dirty="0"/>
          </a:p>
        </p:txBody>
      </p:sp>
      <p:pic>
        <p:nvPicPr>
          <p:cNvPr id="5" name="Imag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8745" y="159573"/>
            <a:ext cx="446714" cy="465859"/>
          </a:xfrm>
          <a:prstGeom prst="rect">
            <a:avLst/>
          </a:prstGeom>
        </p:spPr>
      </p:pic>
      <p:sp>
        <p:nvSpPr>
          <p:cNvPr id="6" name="TextBox 10"/>
          <p:cNvSpPr txBox="1"/>
          <p:nvPr userDrawn="1"/>
        </p:nvSpPr>
        <p:spPr>
          <a:xfrm>
            <a:off x="10278371" y="6465499"/>
            <a:ext cx="1747723" cy="276999"/>
          </a:xfrm>
          <a:prstGeom prst="rect">
            <a:avLst/>
          </a:prstGeom>
          <a:noFill/>
        </p:spPr>
        <p:txBody>
          <a:bodyPr wrap="none" rtlCol="0" anchor="b">
            <a:spAutoFit/>
          </a:bodyPr>
          <a:lstStyle/>
          <a:p>
            <a:pPr algn="r"/>
            <a:r>
              <a:rPr lang="en-US" sz="1200" dirty="0" smtClean="0">
                <a:solidFill>
                  <a:schemeClr val="accent1"/>
                </a:solidFill>
              </a:rPr>
              <a:t>Fermes d’Avenir | 2018</a:t>
            </a:r>
            <a:endParaRPr lang="en-US" sz="1200" dirty="0">
              <a:solidFill>
                <a:schemeClr val="accent1"/>
              </a:solidFill>
            </a:endParaRPr>
          </a:p>
        </p:txBody>
      </p:sp>
    </p:spTree>
    <p:extLst>
      <p:ext uri="{BB962C8B-B14F-4D97-AF65-F5344CB8AC3E}">
        <p14:creationId xmlns:p14="http://schemas.microsoft.com/office/powerpoint/2010/main" val="126409831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3" name="Freeform 2"/>
          <p:cNvSpPr/>
          <p:nvPr userDrawn="1"/>
        </p:nvSpPr>
        <p:spPr>
          <a:xfrm rot="16200000">
            <a:off x="11751969" y="57810"/>
            <a:ext cx="497843" cy="382221"/>
          </a:xfrm>
          <a:custGeom>
            <a:avLst/>
            <a:gdLst>
              <a:gd name="connsiteX0" fmla="*/ 734080 w 734080"/>
              <a:gd name="connsiteY0" fmla="*/ 0 h 563593"/>
              <a:gd name="connsiteX1" fmla="*/ 734080 w 734080"/>
              <a:gd name="connsiteY1" fmla="*/ 563593 h 563593"/>
              <a:gd name="connsiteX2" fmla="*/ 15133 w 734080"/>
              <a:gd name="connsiteY2" fmla="*/ 563593 h 563593"/>
              <a:gd name="connsiteX3" fmla="*/ 12548 w 734080"/>
              <a:gd name="connsiteY3" fmla="*/ 551745 h 563593"/>
              <a:gd name="connsiteX4" fmla="*/ 0 w 734080"/>
              <a:gd name="connsiteY4" fmla="*/ 397165 h 563593"/>
              <a:gd name="connsiteX5" fmla="*/ 159727 w 734080"/>
              <a:gd name="connsiteY5" fmla="*/ 0 h 56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080" h="563593">
                <a:moveTo>
                  <a:pt x="734080" y="0"/>
                </a:moveTo>
                <a:lnTo>
                  <a:pt x="734080" y="563593"/>
                </a:lnTo>
                <a:lnTo>
                  <a:pt x="15133" y="563593"/>
                </a:lnTo>
                <a:lnTo>
                  <a:pt x="12548" y="551745"/>
                </a:lnTo>
                <a:cubicBezTo>
                  <a:pt x="4468" y="504230"/>
                  <a:pt x="0" y="451993"/>
                  <a:pt x="0" y="397165"/>
                </a:cubicBezTo>
                <a:cubicBezTo>
                  <a:pt x="0" y="177852"/>
                  <a:pt x="71480" y="0"/>
                  <a:pt x="15972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11809780" y="130893"/>
            <a:ext cx="412292" cy="261610"/>
          </a:xfrm>
          <a:prstGeom prst="rect">
            <a:avLst/>
          </a:prstGeom>
        </p:spPr>
        <p:txBody>
          <a:bodyPr wrap="none" anchor="ctr">
            <a:spAutoFit/>
          </a:bodyPr>
          <a:lstStyle/>
          <a:p>
            <a:pPr algn="ctr"/>
            <a:fld id="{4A0CCEB9-F247-4DE1-86E0-2BE6EFE26624}" type="slidenum">
              <a:rPr lang="en-US" sz="1100" b="1" smtClean="0">
                <a:latin typeface="Poppins" panose="02000000000000000000" pitchFamily="2" charset="0"/>
                <a:cs typeface="Poppins" panose="02000000000000000000" pitchFamily="2" charset="0"/>
              </a:rPr>
              <a:pPr algn="ctr"/>
              <a:t>‹N°›</a:t>
            </a:fld>
            <a:endParaRPr lang="en-US" sz="1100" b="1" dirty="0">
              <a:latin typeface="Poppins" panose="02000000000000000000" pitchFamily="2" charset="0"/>
              <a:cs typeface="Poppins" panose="02000000000000000000" pitchFamily="2" charset="0"/>
            </a:endParaRPr>
          </a:p>
        </p:txBody>
      </p:sp>
      <p:sp>
        <p:nvSpPr>
          <p:cNvPr id="7" name="Picture Placeholder 6"/>
          <p:cNvSpPr>
            <a:spLocks noGrp="1"/>
          </p:cNvSpPr>
          <p:nvPr>
            <p:ph type="pic" sz="quarter" idx="24" hasCustomPrompt="1"/>
          </p:nvPr>
        </p:nvSpPr>
        <p:spPr>
          <a:xfrm>
            <a:off x="3619500" y="-1"/>
            <a:ext cx="8572500" cy="6858001"/>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914400" h="914400">
                <a:moveTo>
                  <a:pt x="0" y="0"/>
                </a:moveTo>
                <a:lnTo>
                  <a:pt x="914400" y="0"/>
                </a:lnTo>
                <a:lnTo>
                  <a:pt x="914400" y="914400"/>
                </a:lnTo>
                <a:lnTo>
                  <a:pt x="0" y="914400"/>
                </a:lnTo>
                <a:close/>
              </a:path>
            </a:pathLst>
          </a:custGeom>
          <a:pattFill prst="solidDmnd">
            <a:fgClr>
              <a:schemeClr val="accent2"/>
            </a:fgClr>
            <a:bgClr>
              <a:schemeClr val="bg1"/>
            </a:bgClr>
          </a:pattFill>
        </p:spPr>
        <p:txBody>
          <a:bodyPr wrap="square" anchor="ctr">
            <a:noAutofit/>
          </a:bodyPr>
          <a:lstStyle>
            <a:lvl1pPr marL="0" indent="0" algn="ctr">
              <a:buNone/>
              <a:defRPr sz="1800"/>
            </a:lvl1pPr>
          </a:lstStyle>
          <a:p>
            <a:r>
              <a:rPr lang="en-US" dirty="0" smtClean="0"/>
              <a:t>Drag and drop your picture here</a:t>
            </a:r>
            <a:endParaRPr lang="en-US" dirty="0"/>
          </a:p>
        </p:txBody>
      </p:sp>
      <p:pic>
        <p:nvPicPr>
          <p:cNvPr id="5" name="Imag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8745" y="159573"/>
            <a:ext cx="446714" cy="465859"/>
          </a:xfrm>
          <a:prstGeom prst="rect">
            <a:avLst/>
          </a:prstGeom>
        </p:spPr>
      </p:pic>
    </p:spTree>
    <p:extLst>
      <p:ext uri="{BB962C8B-B14F-4D97-AF65-F5344CB8AC3E}">
        <p14:creationId xmlns:p14="http://schemas.microsoft.com/office/powerpoint/2010/main" val="202785036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3" name="Freeform 2"/>
          <p:cNvSpPr/>
          <p:nvPr userDrawn="1"/>
        </p:nvSpPr>
        <p:spPr>
          <a:xfrm rot="16200000">
            <a:off x="11751969" y="57810"/>
            <a:ext cx="497843" cy="382221"/>
          </a:xfrm>
          <a:custGeom>
            <a:avLst/>
            <a:gdLst>
              <a:gd name="connsiteX0" fmla="*/ 734080 w 734080"/>
              <a:gd name="connsiteY0" fmla="*/ 0 h 563593"/>
              <a:gd name="connsiteX1" fmla="*/ 734080 w 734080"/>
              <a:gd name="connsiteY1" fmla="*/ 563593 h 563593"/>
              <a:gd name="connsiteX2" fmla="*/ 15133 w 734080"/>
              <a:gd name="connsiteY2" fmla="*/ 563593 h 563593"/>
              <a:gd name="connsiteX3" fmla="*/ 12548 w 734080"/>
              <a:gd name="connsiteY3" fmla="*/ 551745 h 563593"/>
              <a:gd name="connsiteX4" fmla="*/ 0 w 734080"/>
              <a:gd name="connsiteY4" fmla="*/ 397165 h 563593"/>
              <a:gd name="connsiteX5" fmla="*/ 159727 w 734080"/>
              <a:gd name="connsiteY5" fmla="*/ 0 h 56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080" h="563593">
                <a:moveTo>
                  <a:pt x="734080" y="0"/>
                </a:moveTo>
                <a:lnTo>
                  <a:pt x="734080" y="563593"/>
                </a:lnTo>
                <a:lnTo>
                  <a:pt x="15133" y="563593"/>
                </a:lnTo>
                <a:lnTo>
                  <a:pt x="12548" y="551745"/>
                </a:lnTo>
                <a:cubicBezTo>
                  <a:pt x="4468" y="504230"/>
                  <a:pt x="0" y="451993"/>
                  <a:pt x="0" y="397165"/>
                </a:cubicBezTo>
                <a:cubicBezTo>
                  <a:pt x="0" y="177852"/>
                  <a:pt x="71480" y="0"/>
                  <a:pt x="15972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11809780" y="130893"/>
            <a:ext cx="412292" cy="261610"/>
          </a:xfrm>
          <a:prstGeom prst="rect">
            <a:avLst/>
          </a:prstGeom>
        </p:spPr>
        <p:txBody>
          <a:bodyPr wrap="none" anchor="ctr">
            <a:spAutoFit/>
          </a:bodyPr>
          <a:lstStyle/>
          <a:p>
            <a:pPr algn="ctr"/>
            <a:fld id="{4A0CCEB9-F247-4DE1-86E0-2BE6EFE26624}" type="slidenum">
              <a:rPr lang="en-US" sz="1100" b="1" smtClean="0">
                <a:latin typeface="Poppins" panose="02000000000000000000" pitchFamily="2" charset="0"/>
                <a:cs typeface="Poppins" panose="02000000000000000000" pitchFamily="2" charset="0"/>
              </a:rPr>
              <a:pPr algn="ctr"/>
              <a:t>‹N°›</a:t>
            </a:fld>
            <a:endParaRPr lang="en-US" sz="1100" b="1" dirty="0">
              <a:latin typeface="Poppins" panose="02000000000000000000" pitchFamily="2" charset="0"/>
              <a:cs typeface="Poppins" panose="02000000000000000000" pitchFamily="2" charset="0"/>
            </a:endParaRPr>
          </a:p>
        </p:txBody>
      </p:sp>
      <p:sp>
        <p:nvSpPr>
          <p:cNvPr id="7" name="Picture Placeholder 6"/>
          <p:cNvSpPr>
            <a:spLocks noGrp="1"/>
          </p:cNvSpPr>
          <p:nvPr>
            <p:ph type="pic" sz="quarter" idx="24" hasCustomPrompt="1"/>
          </p:nvPr>
        </p:nvSpPr>
        <p:spPr>
          <a:xfrm>
            <a:off x="0" y="-1"/>
            <a:ext cx="3238500" cy="6858001"/>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914400" h="914400">
                <a:moveTo>
                  <a:pt x="0" y="0"/>
                </a:moveTo>
                <a:lnTo>
                  <a:pt x="914400" y="0"/>
                </a:lnTo>
                <a:lnTo>
                  <a:pt x="914400" y="914400"/>
                </a:lnTo>
                <a:lnTo>
                  <a:pt x="0" y="914400"/>
                </a:lnTo>
                <a:close/>
              </a:path>
            </a:pathLst>
          </a:custGeom>
          <a:pattFill prst="solidDmnd">
            <a:fgClr>
              <a:schemeClr val="accent2"/>
            </a:fgClr>
            <a:bgClr>
              <a:schemeClr val="bg1"/>
            </a:bgClr>
          </a:pattFill>
        </p:spPr>
        <p:txBody>
          <a:bodyPr wrap="square" anchor="ctr">
            <a:noAutofit/>
          </a:bodyPr>
          <a:lstStyle>
            <a:lvl1pPr marL="0" indent="0" algn="ctr">
              <a:buNone/>
              <a:defRPr sz="1800"/>
            </a:lvl1pPr>
          </a:lstStyle>
          <a:p>
            <a:r>
              <a:rPr lang="en-US" dirty="0" smtClean="0"/>
              <a:t>Drag and drop your picture here</a:t>
            </a:r>
            <a:endParaRPr lang="en-US" dirty="0"/>
          </a:p>
        </p:txBody>
      </p:sp>
      <p:sp>
        <p:nvSpPr>
          <p:cNvPr id="5" name="Picture Placeholder 4"/>
          <p:cNvSpPr>
            <a:spLocks noGrp="1"/>
          </p:cNvSpPr>
          <p:nvPr>
            <p:ph type="pic" sz="quarter" idx="25" hasCustomPrompt="1"/>
          </p:nvPr>
        </p:nvSpPr>
        <p:spPr>
          <a:xfrm>
            <a:off x="3238500" y="-1"/>
            <a:ext cx="3238500" cy="2076451"/>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914400" h="914400">
                <a:moveTo>
                  <a:pt x="0" y="0"/>
                </a:moveTo>
                <a:lnTo>
                  <a:pt x="914400" y="0"/>
                </a:lnTo>
                <a:lnTo>
                  <a:pt x="914400" y="914400"/>
                </a:lnTo>
                <a:lnTo>
                  <a:pt x="0" y="914400"/>
                </a:lnTo>
                <a:close/>
              </a:path>
            </a:pathLst>
          </a:custGeom>
          <a:pattFill prst="solidDmnd">
            <a:fgClr>
              <a:schemeClr val="accent2"/>
            </a:fgClr>
            <a:bgClr>
              <a:schemeClr val="bg1"/>
            </a:bgClr>
          </a:pattFill>
        </p:spPr>
        <p:txBody>
          <a:bodyPr wrap="square" anchor="ctr">
            <a:noAutofit/>
          </a:bodyPr>
          <a:lstStyle>
            <a:lvl1pPr marL="0" indent="0" algn="ctr">
              <a:buNone/>
              <a:defRPr sz="1800"/>
            </a:lvl1pPr>
          </a:lstStyle>
          <a:p>
            <a:r>
              <a:rPr lang="en-US" dirty="0" smtClean="0"/>
              <a:t>Drag and drop your picture here</a:t>
            </a:r>
            <a:endParaRPr lang="en-US" dirty="0"/>
          </a:p>
        </p:txBody>
      </p:sp>
      <p:sp>
        <p:nvSpPr>
          <p:cNvPr id="6" name="Picture Placeholder 5"/>
          <p:cNvSpPr>
            <a:spLocks noGrp="1"/>
          </p:cNvSpPr>
          <p:nvPr>
            <p:ph type="pic" sz="quarter" idx="26" hasCustomPrompt="1"/>
          </p:nvPr>
        </p:nvSpPr>
        <p:spPr>
          <a:xfrm>
            <a:off x="6477000" y="-1"/>
            <a:ext cx="5715000" cy="2076451"/>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914400" h="914400">
                <a:moveTo>
                  <a:pt x="0" y="0"/>
                </a:moveTo>
                <a:lnTo>
                  <a:pt x="914400" y="0"/>
                </a:lnTo>
                <a:lnTo>
                  <a:pt x="914400" y="914400"/>
                </a:lnTo>
                <a:lnTo>
                  <a:pt x="0" y="914400"/>
                </a:lnTo>
                <a:close/>
              </a:path>
            </a:pathLst>
          </a:custGeom>
          <a:pattFill prst="solidDmnd">
            <a:fgClr>
              <a:schemeClr val="accent2"/>
            </a:fgClr>
            <a:bgClr>
              <a:schemeClr val="bg1"/>
            </a:bgClr>
          </a:pattFill>
        </p:spPr>
        <p:txBody>
          <a:bodyPr wrap="square" anchor="ctr">
            <a:noAutofit/>
          </a:bodyPr>
          <a:lstStyle>
            <a:lvl1pPr marL="0" indent="0" algn="ctr">
              <a:buNone/>
              <a:defRPr sz="1800"/>
            </a:lvl1pPr>
          </a:lstStyle>
          <a:p>
            <a:r>
              <a:rPr lang="en-US" dirty="0" smtClean="0"/>
              <a:t>Drag and drop your picture here</a:t>
            </a:r>
            <a:endParaRPr lang="en-US" dirty="0"/>
          </a:p>
        </p:txBody>
      </p:sp>
      <p:sp>
        <p:nvSpPr>
          <p:cNvPr id="8" name="Picture Placeholder 7"/>
          <p:cNvSpPr>
            <a:spLocks noGrp="1"/>
          </p:cNvSpPr>
          <p:nvPr>
            <p:ph type="pic" sz="quarter" idx="27" hasCustomPrompt="1"/>
          </p:nvPr>
        </p:nvSpPr>
        <p:spPr>
          <a:xfrm>
            <a:off x="3238500" y="2076451"/>
            <a:ext cx="4629150" cy="2057400"/>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914400" h="914400">
                <a:moveTo>
                  <a:pt x="0" y="0"/>
                </a:moveTo>
                <a:lnTo>
                  <a:pt x="914400" y="0"/>
                </a:lnTo>
                <a:lnTo>
                  <a:pt x="914400" y="914400"/>
                </a:lnTo>
                <a:lnTo>
                  <a:pt x="0" y="914400"/>
                </a:lnTo>
                <a:close/>
              </a:path>
            </a:pathLst>
          </a:custGeom>
          <a:pattFill prst="solidDmnd">
            <a:fgClr>
              <a:schemeClr val="accent2"/>
            </a:fgClr>
            <a:bgClr>
              <a:schemeClr val="bg1"/>
            </a:bgClr>
          </a:pattFill>
        </p:spPr>
        <p:txBody>
          <a:bodyPr wrap="square" anchor="ctr">
            <a:noAutofit/>
          </a:bodyPr>
          <a:lstStyle>
            <a:lvl1pPr marL="0" indent="0" algn="ctr">
              <a:buNone/>
              <a:defRPr sz="1800"/>
            </a:lvl1pPr>
          </a:lstStyle>
          <a:p>
            <a:r>
              <a:rPr lang="en-US" dirty="0" smtClean="0"/>
              <a:t>Drag and drop your picture here</a:t>
            </a:r>
            <a:endParaRPr lang="en-US" dirty="0"/>
          </a:p>
        </p:txBody>
      </p:sp>
      <p:sp>
        <p:nvSpPr>
          <p:cNvPr id="9" name="Picture Placeholder 8"/>
          <p:cNvSpPr>
            <a:spLocks noGrp="1"/>
          </p:cNvSpPr>
          <p:nvPr>
            <p:ph type="pic" sz="quarter" idx="28" hasCustomPrompt="1"/>
          </p:nvPr>
        </p:nvSpPr>
        <p:spPr>
          <a:xfrm>
            <a:off x="7867650" y="2076451"/>
            <a:ext cx="4324350" cy="2057400"/>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914400" h="914400">
                <a:moveTo>
                  <a:pt x="0" y="0"/>
                </a:moveTo>
                <a:lnTo>
                  <a:pt x="914400" y="0"/>
                </a:lnTo>
                <a:lnTo>
                  <a:pt x="914400" y="914400"/>
                </a:lnTo>
                <a:lnTo>
                  <a:pt x="0" y="914400"/>
                </a:lnTo>
                <a:close/>
              </a:path>
            </a:pathLst>
          </a:custGeom>
          <a:pattFill prst="solidDmnd">
            <a:fgClr>
              <a:schemeClr val="accent2"/>
            </a:fgClr>
            <a:bgClr>
              <a:schemeClr val="bg1"/>
            </a:bgClr>
          </a:pattFill>
        </p:spPr>
        <p:txBody>
          <a:bodyPr wrap="square" anchor="ctr">
            <a:noAutofit/>
          </a:bodyPr>
          <a:lstStyle>
            <a:lvl1pPr marL="0" indent="0" algn="ctr">
              <a:buNone/>
              <a:defRPr sz="1800"/>
            </a:lvl1pPr>
          </a:lstStyle>
          <a:p>
            <a:r>
              <a:rPr lang="en-US" dirty="0" smtClean="0"/>
              <a:t>Drag and drop your picture here</a:t>
            </a:r>
            <a:endParaRPr lang="en-US" dirty="0"/>
          </a:p>
        </p:txBody>
      </p:sp>
      <p:sp>
        <p:nvSpPr>
          <p:cNvPr id="10" name="TextBox 10"/>
          <p:cNvSpPr txBox="1"/>
          <p:nvPr userDrawn="1"/>
        </p:nvSpPr>
        <p:spPr>
          <a:xfrm>
            <a:off x="10278371" y="6465499"/>
            <a:ext cx="1747723" cy="276999"/>
          </a:xfrm>
          <a:prstGeom prst="rect">
            <a:avLst/>
          </a:prstGeom>
          <a:noFill/>
        </p:spPr>
        <p:txBody>
          <a:bodyPr wrap="none" rtlCol="0" anchor="b">
            <a:spAutoFit/>
          </a:bodyPr>
          <a:lstStyle/>
          <a:p>
            <a:pPr algn="r"/>
            <a:r>
              <a:rPr lang="en-US" sz="1200" dirty="0" smtClean="0">
                <a:solidFill>
                  <a:schemeClr val="accent1"/>
                </a:solidFill>
              </a:rPr>
              <a:t>Fermes d’Avenir | 2018</a:t>
            </a:r>
            <a:endParaRPr lang="en-US" sz="1200" dirty="0">
              <a:solidFill>
                <a:schemeClr val="accent1"/>
              </a:solidFill>
            </a:endParaRPr>
          </a:p>
        </p:txBody>
      </p:sp>
    </p:spTree>
    <p:extLst>
      <p:ext uri="{BB962C8B-B14F-4D97-AF65-F5344CB8AC3E}">
        <p14:creationId xmlns:p14="http://schemas.microsoft.com/office/powerpoint/2010/main" val="40586501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7" name="Picture Placeholder 6"/>
          <p:cNvSpPr>
            <a:spLocks noGrp="1"/>
          </p:cNvSpPr>
          <p:nvPr>
            <p:ph type="pic" sz="quarter" idx="24" hasCustomPrompt="1"/>
          </p:nvPr>
        </p:nvSpPr>
        <p:spPr>
          <a:xfrm>
            <a:off x="0" y="-1"/>
            <a:ext cx="4895850" cy="6858001"/>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914400" h="914400">
                <a:moveTo>
                  <a:pt x="0" y="0"/>
                </a:moveTo>
                <a:lnTo>
                  <a:pt x="914400" y="0"/>
                </a:lnTo>
                <a:lnTo>
                  <a:pt x="914400" y="914400"/>
                </a:lnTo>
                <a:lnTo>
                  <a:pt x="0" y="914400"/>
                </a:lnTo>
                <a:close/>
              </a:path>
            </a:pathLst>
          </a:custGeom>
          <a:pattFill prst="solidDmnd">
            <a:fgClr>
              <a:schemeClr val="accent2"/>
            </a:fgClr>
            <a:bgClr>
              <a:schemeClr val="bg1"/>
            </a:bgClr>
          </a:pattFill>
        </p:spPr>
        <p:txBody>
          <a:bodyPr wrap="square" anchor="ctr">
            <a:noAutofit/>
          </a:bodyPr>
          <a:lstStyle>
            <a:lvl1pPr marL="0" indent="0" algn="ctr">
              <a:buNone/>
              <a:defRPr sz="1800"/>
            </a:lvl1pPr>
          </a:lstStyle>
          <a:p>
            <a:r>
              <a:rPr lang="en-US" dirty="0" smtClean="0"/>
              <a:t>Drag and drop your picture here</a:t>
            </a:r>
            <a:endParaRPr lang="en-US" dirty="0"/>
          </a:p>
        </p:txBody>
      </p:sp>
      <p:sp>
        <p:nvSpPr>
          <p:cNvPr id="10" name="Picture Placeholder 9"/>
          <p:cNvSpPr>
            <a:spLocks noGrp="1"/>
          </p:cNvSpPr>
          <p:nvPr>
            <p:ph type="pic" sz="quarter" idx="25" hasCustomPrompt="1"/>
          </p:nvPr>
        </p:nvSpPr>
        <p:spPr>
          <a:xfrm>
            <a:off x="4895850" y="0"/>
            <a:ext cx="3771900" cy="6858001"/>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914400" h="914400">
                <a:moveTo>
                  <a:pt x="0" y="0"/>
                </a:moveTo>
                <a:lnTo>
                  <a:pt x="914400" y="0"/>
                </a:lnTo>
                <a:lnTo>
                  <a:pt x="914400" y="914400"/>
                </a:lnTo>
                <a:lnTo>
                  <a:pt x="0" y="914400"/>
                </a:lnTo>
                <a:close/>
              </a:path>
            </a:pathLst>
          </a:custGeom>
          <a:pattFill prst="solidDmnd">
            <a:fgClr>
              <a:schemeClr val="accent2"/>
            </a:fgClr>
            <a:bgClr>
              <a:schemeClr val="bg1"/>
            </a:bgClr>
          </a:pattFill>
        </p:spPr>
        <p:txBody>
          <a:bodyPr wrap="square" anchor="ctr">
            <a:noAutofit/>
          </a:bodyPr>
          <a:lstStyle>
            <a:lvl1pPr marL="0" indent="0" algn="ctr">
              <a:buNone/>
              <a:defRPr sz="1800"/>
            </a:lvl1pPr>
          </a:lstStyle>
          <a:p>
            <a:r>
              <a:rPr lang="en-US" dirty="0" smtClean="0"/>
              <a:t>Drag and drop your picture here</a:t>
            </a:r>
            <a:endParaRPr lang="en-US" dirty="0"/>
          </a:p>
        </p:txBody>
      </p:sp>
      <p:sp>
        <p:nvSpPr>
          <p:cNvPr id="6" name="Freeform 8"/>
          <p:cNvSpPr/>
          <p:nvPr userDrawn="1"/>
        </p:nvSpPr>
        <p:spPr>
          <a:xfrm rot="16200000">
            <a:off x="11751969" y="57810"/>
            <a:ext cx="497843" cy="382221"/>
          </a:xfrm>
          <a:custGeom>
            <a:avLst/>
            <a:gdLst>
              <a:gd name="connsiteX0" fmla="*/ 734080 w 734080"/>
              <a:gd name="connsiteY0" fmla="*/ 0 h 563593"/>
              <a:gd name="connsiteX1" fmla="*/ 734080 w 734080"/>
              <a:gd name="connsiteY1" fmla="*/ 563593 h 563593"/>
              <a:gd name="connsiteX2" fmla="*/ 15133 w 734080"/>
              <a:gd name="connsiteY2" fmla="*/ 563593 h 563593"/>
              <a:gd name="connsiteX3" fmla="*/ 12548 w 734080"/>
              <a:gd name="connsiteY3" fmla="*/ 551745 h 563593"/>
              <a:gd name="connsiteX4" fmla="*/ 0 w 734080"/>
              <a:gd name="connsiteY4" fmla="*/ 397165 h 563593"/>
              <a:gd name="connsiteX5" fmla="*/ 159727 w 734080"/>
              <a:gd name="connsiteY5" fmla="*/ 0 h 56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080" h="563593">
                <a:moveTo>
                  <a:pt x="734080" y="0"/>
                </a:moveTo>
                <a:lnTo>
                  <a:pt x="734080" y="563593"/>
                </a:lnTo>
                <a:lnTo>
                  <a:pt x="15133" y="563593"/>
                </a:lnTo>
                <a:lnTo>
                  <a:pt x="12548" y="551745"/>
                </a:lnTo>
                <a:cubicBezTo>
                  <a:pt x="4468" y="504230"/>
                  <a:pt x="0" y="451993"/>
                  <a:pt x="0" y="397165"/>
                </a:cubicBezTo>
                <a:cubicBezTo>
                  <a:pt x="0" y="177852"/>
                  <a:pt x="71480" y="0"/>
                  <a:pt x="15972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6"/>
          <p:cNvSpPr/>
          <p:nvPr userDrawn="1"/>
        </p:nvSpPr>
        <p:spPr>
          <a:xfrm rot="16200000">
            <a:off x="11751969" y="57810"/>
            <a:ext cx="497843" cy="382221"/>
          </a:xfrm>
          <a:custGeom>
            <a:avLst/>
            <a:gdLst>
              <a:gd name="connsiteX0" fmla="*/ 734080 w 734080"/>
              <a:gd name="connsiteY0" fmla="*/ 0 h 563593"/>
              <a:gd name="connsiteX1" fmla="*/ 734080 w 734080"/>
              <a:gd name="connsiteY1" fmla="*/ 563593 h 563593"/>
              <a:gd name="connsiteX2" fmla="*/ 15133 w 734080"/>
              <a:gd name="connsiteY2" fmla="*/ 563593 h 563593"/>
              <a:gd name="connsiteX3" fmla="*/ 12548 w 734080"/>
              <a:gd name="connsiteY3" fmla="*/ 551745 h 563593"/>
              <a:gd name="connsiteX4" fmla="*/ 0 w 734080"/>
              <a:gd name="connsiteY4" fmla="*/ 397165 h 563593"/>
              <a:gd name="connsiteX5" fmla="*/ 159727 w 734080"/>
              <a:gd name="connsiteY5" fmla="*/ 0 h 56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080" h="563593">
                <a:moveTo>
                  <a:pt x="734080" y="0"/>
                </a:moveTo>
                <a:lnTo>
                  <a:pt x="734080" y="563593"/>
                </a:lnTo>
                <a:lnTo>
                  <a:pt x="15133" y="563593"/>
                </a:lnTo>
                <a:lnTo>
                  <a:pt x="12548" y="551745"/>
                </a:lnTo>
                <a:cubicBezTo>
                  <a:pt x="4468" y="504230"/>
                  <a:pt x="0" y="451993"/>
                  <a:pt x="0" y="397165"/>
                </a:cubicBezTo>
                <a:cubicBezTo>
                  <a:pt x="0" y="177852"/>
                  <a:pt x="71480" y="0"/>
                  <a:pt x="15972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1803368" y="130893"/>
            <a:ext cx="425116" cy="261610"/>
          </a:xfrm>
          <a:prstGeom prst="rect">
            <a:avLst/>
          </a:prstGeom>
        </p:spPr>
        <p:txBody>
          <a:bodyPr wrap="none" anchor="ctr">
            <a:spAutoFit/>
          </a:bodyPr>
          <a:lstStyle/>
          <a:p>
            <a:pPr algn="ctr"/>
            <a:fld id="{4A0CCEB9-F247-4DE1-86E0-2BE6EFE26624}" type="slidenum">
              <a:rPr lang="en-US" sz="1100" b="1" smtClean="0">
                <a:solidFill>
                  <a:schemeClr val="bg1"/>
                </a:solidFill>
                <a:latin typeface="+mn-lt"/>
                <a:cs typeface="Poppins" panose="02000000000000000000" pitchFamily="2" charset="0"/>
              </a:rPr>
              <a:pPr algn="ctr"/>
              <a:t>‹N°›</a:t>
            </a:fld>
            <a:endParaRPr lang="en-US" sz="1100" b="1" dirty="0">
              <a:solidFill>
                <a:schemeClr val="bg1"/>
              </a:solidFill>
              <a:latin typeface="+mn-lt"/>
              <a:cs typeface="Poppins" panose="02000000000000000000" pitchFamily="2" charset="0"/>
            </a:endParaRPr>
          </a:p>
        </p:txBody>
      </p:sp>
      <p:sp>
        <p:nvSpPr>
          <p:cNvPr id="11" name="TextBox 10"/>
          <p:cNvSpPr txBox="1"/>
          <p:nvPr userDrawn="1"/>
        </p:nvSpPr>
        <p:spPr>
          <a:xfrm>
            <a:off x="10278371" y="6465499"/>
            <a:ext cx="1747723" cy="276999"/>
          </a:xfrm>
          <a:prstGeom prst="rect">
            <a:avLst/>
          </a:prstGeom>
          <a:noFill/>
        </p:spPr>
        <p:txBody>
          <a:bodyPr wrap="none" rtlCol="0" anchor="b">
            <a:spAutoFit/>
          </a:bodyPr>
          <a:lstStyle/>
          <a:p>
            <a:pPr algn="r"/>
            <a:r>
              <a:rPr lang="en-US" sz="1200" dirty="0" smtClean="0">
                <a:solidFill>
                  <a:schemeClr val="accent1"/>
                </a:solidFill>
              </a:rPr>
              <a:t>Fermes d’Avenir | 2018</a:t>
            </a:r>
            <a:endParaRPr lang="en-US" sz="1200" dirty="0">
              <a:solidFill>
                <a:schemeClr val="accent1"/>
              </a:solidFill>
            </a:endParaRPr>
          </a:p>
        </p:txBody>
      </p:sp>
    </p:spTree>
    <p:extLst>
      <p:ext uri="{BB962C8B-B14F-4D97-AF65-F5344CB8AC3E}">
        <p14:creationId xmlns:p14="http://schemas.microsoft.com/office/powerpoint/2010/main" val="263117155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3" name="Freeform 2"/>
          <p:cNvSpPr/>
          <p:nvPr userDrawn="1"/>
        </p:nvSpPr>
        <p:spPr>
          <a:xfrm rot="16200000">
            <a:off x="11751969" y="57810"/>
            <a:ext cx="497843" cy="382221"/>
          </a:xfrm>
          <a:custGeom>
            <a:avLst/>
            <a:gdLst>
              <a:gd name="connsiteX0" fmla="*/ 734080 w 734080"/>
              <a:gd name="connsiteY0" fmla="*/ 0 h 563593"/>
              <a:gd name="connsiteX1" fmla="*/ 734080 w 734080"/>
              <a:gd name="connsiteY1" fmla="*/ 563593 h 563593"/>
              <a:gd name="connsiteX2" fmla="*/ 15133 w 734080"/>
              <a:gd name="connsiteY2" fmla="*/ 563593 h 563593"/>
              <a:gd name="connsiteX3" fmla="*/ 12548 w 734080"/>
              <a:gd name="connsiteY3" fmla="*/ 551745 h 563593"/>
              <a:gd name="connsiteX4" fmla="*/ 0 w 734080"/>
              <a:gd name="connsiteY4" fmla="*/ 397165 h 563593"/>
              <a:gd name="connsiteX5" fmla="*/ 159727 w 734080"/>
              <a:gd name="connsiteY5" fmla="*/ 0 h 56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080" h="563593">
                <a:moveTo>
                  <a:pt x="734080" y="0"/>
                </a:moveTo>
                <a:lnTo>
                  <a:pt x="734080" y="563593"/>
                </a:lnTo>
                <a:lnTo>
                  <a:pt x="15133" y="563593"/>
                </a:lnTo>
                <a:lnTo>
                  <a:pt x="12548" y="551745"/>
                </a:lnTo>
                <a:cubicBezTo>
                  <a:pt x="4468" y="504230"/>
                  <a:pt x="0" y="451993"/>
                  <a:pt x="0" y="397165"/>
                </a:cubicBezTo>
                <a:cubicBezTo>
                  <a:pt x="0" y="177852"/>
                  <a:pt x="71480" y="0"/>
                  <a:pt x="15972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11809780" y="130893"/>
            <a:ext cx="412292" cy="261610"/>
          </a:xfrm>
          <a:prstGeom prst="rect">
            <a:avLst/>
          </a:prstGeom>
        </p:spPr>
        <p:txBody>
          <a:bodyPr wrap="none" anchor="ctr">
            <a:spAutoFit/>
          </a:bodyPr>
          <a:lstStyle/>
          <a:p>
            <a:pPr algn="ctr"/>
            <a:fld id="{4A0CCEB9-F247-4DE1-86E0-2BE6EFE26624}" type="slidenum">
              <a:rPr lang="en-US" sz="1100" b="1" smtClean="0">
                <a:latin typeface="Poppins" panose="02000000000000000000" pitchFamily="2" charset="0"/>
                <a:cs typeface="Poppins" panose="02000000000000000000" pitchFamily="2" charset="0"/>
              </a:rPr>
              <a:pPr algn="ctr"/>
              <a:t>‹N°›</a:t>
            </a:fld>
            <a:endParaRPr lang="en-US" sz="1100" b="1" dirty="0">
              <a:latin typeface="Poppins" panose="02000000000000000000" pitchFamily="2" charset="0"/>
              <a:cs typeface="Poppins" panose="02000000000000000000" pitchFamily="2" charset="0"/>
            </a:endParaRPr>
          </a:p>
        </p:txBody>
      </p:sp>
      <p:sp>
        <p:nvSpPr>
          <p:cNvPr id="7" name="Picture Placeholder 6"/>
          <p:cNvSpPr>
            <a:spLocks noGrp="1"/>
          </p:cNvSpPr>
          <p:nvPr>
            <p:ph type="pic" sz="quarter" idx="24" hasCustomPrompt="1"/>
          </p:nvPr>
        </p:nvSpPr>
        <p:spPr>
          <a:xfrm>
            <a:off x="-1" y="-1"/>
            <a:ext cx="5772149" cy="3581401"/>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914400" h="914400">
                <a:moveTo>
                  <a:pt x="0" y="0"/>
                </a:moveTo>
                <a:lnTo>
                  <a:pt x="914400" y="0"/>
                </a:lnTo>
                <a:lnTo>
                  <a:pt x="914400" y="914400"/>
                </a:lnTo>
                <a:lnTo>
                  <a:pt x="0" y="914400"/>
                </a:lnTo>
                <a:close/>
              </a:path>
            </a:pathLst>
          </a:custGeom>
          <a:pattFill prst="solidDmnd">
            <a:fgClr>
              <a:schemeClr val="accent2"/>
            </a:fgClr>
            <a:bgClr>
              <a:schemeClr val="bg1"/>
            </a:bgClr>
          </a:pattFill>
        </p:spPr>
        <p:txBody>
          <a:bodyPr wrap="square" anchor="ctr">
            <a:noAutofit/>
          </a:bodyPr>
          <a:lstStyle>
            <a:lvl1pPr marL="0" indent="0" algn="ctr">
              <a:buNone/>
              <a:defRPr sz="1800"/>
            </a:lvl1pPr>
          </a:lstStyle>
          <a:p>
            <a:r>
              <a:rPr lang="en-US" dirty="0" smtClean="0"/>
              <a:t>Drag and drop your picture here</a:t>
            </a:r>
            <a:endParaRPr lang="en-US" dirty="0"/>
          </a:p>
        </p:txBody>
      </p:sp>
      <p:sp>
        <p:nvSpPr>
          <p:cNvPr id="6" name="Picture Placeholder 5"/>
          <p:cNvSpPr>
            <a:spLocks noGrp="1"/>
          </p:cNvSpPr>
          <p:nvPr>
            <p:ph type="pic" sz="quarter" idx="25" hasCustomPrompt="1"/>
          </p:nvPr>
        </p:nvSpPr>
        <p:spPr>
          <a:xfrm>
            <a:off x="5772150" y="-1"/>
            <a:ext cx="6419850" cy="6858001"/>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914400" h="914400">
                <a:moveTo>
                  <a:pt x="0" y="0"/>
                </a:moveTo>
                <a:lnTo>
                  <a:pt x="914400" y="0"/>
                </a:lnTo>
                <a:lnTo>
                  <a:pt x="914400" y="914400"/>
                </a:lnTo>
                <a:lnTo>
                  <a:pt x="0" y="914400"/>
                </a:lnTo>
                <a:close/>
              </a:path>
            </a:pathLst>
          </a:custGeom>
          <a:pattFill prst="solidDmnd">
            <a:fgClr>
              <a:schemeClr val="accent2"/>
            </a:fgClr>
            <a:bgClr>
              <a:schemeClr val="bg1"/>
            </a:bgClr>
          </a:pattFill>
        </p:spPr>
        <p:txBody>
          <a:bodyPr wrap="square" anchor="ctr">
            <a:noAutofit/>
          </a:bodyPr>
          <a:lstStyle>
            <a:lvl1pPr marL="0" indent="0" algn="ctr">
              <a:buNone/>
              <a:defRPr sz="1800"/>
            </a:lvl1pPr>
          </a:lstStyle>
          <a:p>
            <a:r>
              <a:rPr lang="en-US" dirty="0" smtClean="0"/>
              <a:t>Drag and drop your picture here</a:t>
            </a:r>
            <a:endParaRPr lang="en-US" dirty="0"/>
          </a:p>
        </p:txBody>
      </p:sp>
    </p:spTree>
    <p:extLst>
      <p:ext uri="{BB962C8B-B14F-4D97-AF65-F5344CB8AC3E}">
        <p14:creationId xmlns:p14="http://schemas.microsoft.com/office/powerpoint/2010/main" val="9874723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8" name="Picture Placeholder 7"/>
          <p:cNvSpPr>
            <a:spLocks noGrp="1"/>
          </p:cNvSpPr>
          <p:nvPr>
            <p:ph type="pic" sz="quarter" idx="24" hasCustomPrompt="1"/>
          </p:nvPr>
        </p:nvSpPr>
        <p:spPr>
          <a:xfrm>
            <a:off x="4569834" y="1022042"/>
            <a:ext cx="3052332" cy="4813917"/>
          </a:xfrm>
          <a:custGeom>
            <a:avLst/>
            <a:gdLst/>
            <a:ahLst/>
            <a:cxnLst/>
            <a:rect l="l" t="t" r="r" b="b"/>
            <a:pathLst>
              <a:path w="119672" h="188738">
                <a:moveTo>
                  <a:pt x="64294" y="0"/>
                </a:moveTo>
                <a:cubicBezTo>
                  <a:pt x="73838" y="0"/>
                  <a:pt x="82942" y="1130"/>
                  <a:pt x="91606" y="3391"/>
                </a:cubicBezTo>
                <a:cubicBezTo>
                  <a:pt x="100271" y="5651"/>
                  <a:pt x="109333" y="8832"/>
                  <a:pt x="118793" y="12934"/>
                </a:cubicBezTo>
                <a:lnTo>
                  <a:pt x="106236" y="43198"/>
                </a:lnTo>
                <a:cubicBezTo>
                  <a:pt x="96441" y="39179"/>
                  <a:pt x="88341" y="36375"/>
                  <a:pt x="81937" y="34784"/>
                </a:cubicBezTo>
                <a:cubicBezTo>
                  <a:pt x="75533" y="33194"/>
                  <a:pt x="69233" y="32398"/>
                  <a:pt x="63038" y="32398"/>
                </a:cubicBezTo>
                <a:cubicBezTo>
                  <a:pt x="55671" y="32398"/>
                  <a:pt x="50020" y="34114"/>
                  <a:pt x="46086" y="37547"/>
                </a:cubicBezTo>
                <a:cubicBezTo>
                  <a:pt x="42151" y="40979"/>
                  <a:pt x="40184" y="45458"/>
                  <a:pt x="40184" y="50983"/>
                </a:cubicBezTo>
                <a:cubicBezTo>
                  <a:pt x="40184" y="54416"/>
                  <a:pt x="40979" y="57408"/>
                  <a:pt x="42570" y="59962"/>
                </a:cubicBezTo>
                <a:cubicBezTo>
                  <a:pt x="44160" y="62515"/>
                  <a:pt x="46693" y="64985"/>
                  <a:pt x="50167" y="67371"/>
                </a:cubicBezTo>
                <a:cubicBezTo>
                  <a:pt x="53641" y="69756"/>
                  <a:pt x="61866" y="74047"/>
                  <a:pt x="74842" y="80242"/>
                </a:cubicBezTo>
                <a:cubicBezTo>
                  <a:pt x="92004" y="88446"/>
                  <a:pt x="103766" y="96671"/>
                  <a:pt x="110128" y="104917"/>
                </a:cubicBezTo>
                <a:cubicBezTo>
                  <a:pt x="116491" y="113163"/>
                  <a:pt x="119672" y="123272"/>
                  <a:pt x="119672" y="135243"/>
                </a:cubicBezTo>
                <a:cubicBezTo>
                  <a:pt x="119672" y="151819"/>
                  <a:pt x="113707" y="164879"/>
                  <a:pt x="101778" y="174422"/>
                </a:cubicBezTo>
                <a:cubicBezTo>
                  <a:pt x="89848" y="183966"/>
                  <a:pt x="73252" y="188738"/>
                  <a:pt x="51988" y="188738"/>
                </a:cubicBezTo>
                <a:cubicBezTo>
                  <a:pt x="32398" y="188738"/>
                  <a:pt x="15069" y="185054"/>
                  <a:pt x="0" y="177687"/>
                </a:cubicBezTo>
                <a:lnTo>
                  <a:pt x="0" y="141522"/>
                </a:lnTo>
                <a:cubicBezTo>
                  <a:pt x="12390" y="147047"/>
                  <a:pt x="22876" y="150940"/>
                  <a:pt x="31456" y="153200"/>
                </a:cubicBezTo>
                <a:cubicBezTo>
                  <a:pt x="40037" y="155460"/>
                  <a:pt x="47886" y="156591"/>
                  <a:pt x="55001" y="156591"/>
                </a:cubicBezTo>
                <a:cubicBezTo>
                  <a:pt x="63540" y="156591"/>
                  <a:pt x="70091" y="154958"/>
                  <a:pt x="74654" y="151693"/>
                </a:cubicBezTo>
                <a:cubicBezTo>
                  <a:pt x="79216" y="148428"/>
                  <a:pt x="81498" y="143573"/>
                  <a:pt x="81498" y="137127"/>
                </a:cubicBezTo>
                <a:cubicBezTo>
                  <a:pt x="81498" y="133527"/>
                  <a:pt x="80493" y="130325"/>
                  <a:pt x="78484" y="127520"/>
                </a:cubicBezTo>
                <a:cubicBezTo>
                  <a:pt x="76475" y="124716"/>
                  <a:pt x="73524" y="122016"/>
                  <a:pt x="69631" y="119421"/>
                </a:cubicBezTo>
                <a:cubicBezTo>
                  <a:pt x="65738" y="116826"/>
                  <a:pt x="57806" y="112682"/>
                  <a:pt x="45835" y="106989"/>
                </a:cubicBezTo>
                <a:cubicBezTo>
                  <a:pt x="34617" y="101715"/>
                  <a:pt x="26203" y="96650"/>
                  <a:pt x="20594" y="91795"/>
                </a:cubicBezTo>
                <a:cubicBezTo>
                  <a:pt x="14985" y="86939"/>
                  <a:pt x="10507" y="81288"/>
                  <a:pt x="7158" y="74842"/>
                </a:cubicBezTo>
                <a:cubicBezTo>
                  <a:pt x="3809" y="68396"/>
                  <a:pt x="2135" y="60862"/>
                  <a:pt x="2135" y="52239"/>
                </a:cubicBezTo>
                <a:cubicBezTo>
                  <a:pt x="2135" y="35998"/>
                  <a:pt x="7639" y="23231"/>
                  <a:pt x="18648" y="13939"/>
                </a:cubicBezTo>
                <a:cubicBezTo>
                  <a:pt x="29657" y="4646"/>
                  <a:pt x="44872" y="0"/>
                  <a:pt x="64294" y="0"/>
                </a:cubicBezTo>
                <a:close/>
              </a:path>
            </a:pathLst>
          </a:custGeom>
          <a:pattFill prst="solidDmnd">
            <a:fgClr>
              <a:schemeClr val="accent2"/>
            </a:fgClr>
            <a:bgClr>
              <a:schemeClr val="bg1"/>
            </a:bgClr>
          </a:pattFill>
        </p:spPr>
        <p:txBody>
          <a:bodyPr wrap="square" anchor="ctr">
            <a:noAutofit/>
          </a:bodyPr>
          <a:lstStyle>
            <a:lvl1pPr marL="0" indent="0" algn="ctr">
              <a:buNone/>
              <a:defRPr sz="1800"/>
            </a:lvl1pPr>
          </a:lstStyle>
          <a:p>
            <a:r>
              <a:rPr lang="en-US" dirty="0" smtClean="0"/>
              <a:t>Drag and drop your picture here</a:t>
            </a:r>
            <a:endParaRPr lang="en-US" dirty="0"/>
          </a:p>
        </p:txBody>
      </p:sp>
      <p:sp>
        <p:nvSpPr>
          <p:cNvPr id="5" name="Freeform 8"/>
          <p:cNvSpPr/>
          <p:nvPr userDrawn="1"/>
        </p:nvSpPr>
        <p:spPr>
          <a:xfrm rot="16200000">
            <a:off x="11751969" y="57810"/>
            <a:ext cx="497843" cy="382221"/>
          </a:xfrm>
          <a:custGeom>
            <a:avLst/>
            <a:gdLst>
              <a:gd name="connsiteX0" fmla="*/ 734080 w 734080"/>
              <a:gd name="connsiteY0" fmla="*/ 0 h 563593"/>
              <a:gd name="connsiteX1" fmla="*/ 734080 w 734080"/>
              <a:gd name="connsiteY1" fmla="*/ 563593 h 563593"/>
              <a:gd name="connsiteX2" fmla="*/ 15133 w 734080"/>
              <a:gd name="connsiteY2" fmla="*/ 563593 h 563593"/>
              <a:gd name="connsiteX3" fmla="*/ 12548 w 734080"/>
              <a:gd name="connsiteY3" fmla="*/ 551745 h 563593"/>
              <a:gd name="connsiteX4" fmla="*/ 0 w 734080"/>
              <a:gd name="connsiteY4" fmla="*/ 397165 h 563593"/>
              <a:gd name="connsiteX5" fmla="*/ 159727 w 734080"/>
              <a:gd name="connsiteY5" fmla="*/ 0 h 56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080" h="563593">
                <a:moveTo>
                  <a:pt x="734080" y="0"/>
                </a:moveTo>
                <a:lnTo>
                  <a:pt x="734080" y="563593"/>
                </a:lnTo>
                <a:lnTo>
                  <a:pt x="15133" y="563593"/>
                </a:lnTo>
                <a:lnTo>
                  <a:pt x="12548" y="551745"/>
                </a:lnTo>
                <a:cubicBezTo>
                  <a:pt x="4468" y="504230"/>
                  <a:pt x="0" y="451993"/>
                  <a:pt x="0" y="397165"/>
                </a:cubicBezTo>
                <a:cubicBezTo>
                  <a:pt x="0" y="177852"/>
                  <a:pt x="71480" y="0"/>
                  <a:pt x="15972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6"/>
          <p:cNvSpPr/>
          <p:nvPr userDrawn="1"/>
        </p:nvSpPr>
        <p:spPr>
          <a:xfrm rot="16200000">
            <a:off x="11751969" y="57810"/>
            <a:ext cx="497843" cy="382221"/>
          </a:xfrm>
          <a:custGeom>
            <a:avLst/>
            <a:gdLst>
              <a:gd name="connsiteX0" fmla="*/ 734080 w 734080"/>
              <a:gd name="connsiteY0" fmla="*/ 0 h 563593"/>
              <a:gd name="connsiteX1" fmla="*/ 734080 w 734080"/>
              <a:gd name="connsiteY1" fmla="*/ 563593 h 563593"/>
              <a:gd name="connsiteX2" fmla="*/ 15133 w 734080"/>
              <a:gd name="connsiteY2" fmla="*/ 563593 h 563593"/>
              <a:gd name="connsiteX3" fmla="*/ 12548 w 734080"/>
              <a:gd name="connsiteY3" fmla="*/ 551745 h 563593"/>
              <a:gd name="connsiteX4" fmla="*/ 0 w 734080"/>
              <a:gd name="connsiteY4" fmla="*/ 397165 h 563593"/>
              <a:gd name="connsiteX5" fmla="*/ 159727 w 734080"/>
              <a:gd name="connsiteY5" fmla="*/ 0 h 56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080" h="563593">
                <a:moveTo>
                  <a:pt x="734080" y="0"/>
                </a:moveTo>
                <a:lnTo>
                  <a:pt x="734080" y="563593"/>
                </a:lnTo>
                <a:lnTo>
                  <a:pt x="15133" y="563593"/>
                </a:lnTo>
                <a:lnTo>
                  <a:pt x="12548" y="551745"/>
                </a:lnTo>
                <a:cubicBezTo>
                  <a:pt x="4468" y="504230"/>
                  <a:pt x="0" y="451993"/>
                  <a:pt x="0" y="397165"/>
                </a:cubicBezTo>
                <a:cubicBezTo>
                  <a:pt x="0" y="177852"/>
                  <a:pt x="71480" y="0"/>
                  <a:pt x="15972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11803368" y="130893"/>
            <a:ext cx="425116" cy="261610"/>
          </a:xfrm>
          <a:prstGeom prst="rect">
            <a:avLst/>
          </a:prstGeom>
        </p:spPr>
        <p:txBody>
          <a:bodyPr wrap="none" anchor="ctr">
            <a:spAutoFit/>
          </a:bodyPr>
          <a:lstStyle/>
          <a:p>
            <a:pPr algn="ctr"/>
            <a:fld id="{4A0CCEB9-F247-4DE1-86E0-2BE6EFE26624}" type="slidenum">
              <a:rPr lang="en-US" sz="1100" b="1" smtClean="0">
                <a:solidFill>
                  <a:schemeClr val="bg1"/>
                </a:solidFill>
                <a:latin typeface="+mn-lt"/>
                <a:cs typeface="Poppins" panose="02000000000000000000" pitchFamily="2" charset="0"/>
              </a:rPr>
              <a:pPr algn="ctr"/>
              <a:t>‹N°›</a:t>
            </a:fld>
            <a:endParaRPr lang="en-US" sz="1100" b="1" dirty="0">
              <a:solidFill>
                <a:schemeClr val="bg1"/>
              </a:solidFill>
              <a:latin typeface="+mn-lt"/>
              <a:cs typeface="Poppins" panose="02000000000000000000" pitchFamily="2" charset="0"/>
            </a:endParaRPr>
          </a:p>
        </p:txBody>
      </p:sp>
      <p:pic>
        <p:nvPicPr>
          <p:cNvPr id="9" name="Imag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8745" y="159573"/>
            <a:ext cx="446714" cy="465859"/>
          </a:xfrm>
          <a:prstGeom prst="rect">
            <a:avLst/>
          </a:prstGeom>
        </p:spPr>
      </p:pic>
      <p:sp>
        <p:nvSpPr>
          <p:cNvPr id="10" name="TextBox 10"/>
          <p:cNvSpPr txBox="1"/>
          <p:nvPr userDrawn="1"/>
        </p:nvSpPr>
        <p:spPr>
          <a:xfrm>
            <a:off x="10278371" y="6465499"/>
            <a:ext cx="1747723" cy="276999"/>
          </a:xfrm>
          <a:prstGeom prst="rect">
            <a:avLst/>
          </a:prstGeom>
          <a:noFill/>
        </p:spPr>
        <p:txBody>
          <a:bodyPr wrap="none" rtlCol="0" anchor="b">
            <a:spAutoFit/>
          </a:bodyPr>
          <a:lstStyle/>
          <a:p>
            <a:pPr algn="r"/>
            <a:r>
              <a:rPr lang="en-US" sz="1200" dirty="0" smtClean="0">
                <a:solidFill>
                  <a:schemeClr val="accent1"/>
                </a:solidFill>
              </a:rPr>
              <a:t>Fermes d’Avenir | 2018</a:t>
            </a:r>
            <a:endParaRPr lang="en-US" sz="1200" dirty="0">
              <a:solidFill>
                <a:schemeClr val="accent1"/>
              </a:solidFill>
            </a:endParaRPr>
          </a:p>
        </p:txBody>
      </p:sp>
    </p:spTree>
    <p:extLst>
      <p:ext uri="{BB962C8B-B14F-4D97-AF65-F5344CB8AC3E}">
        <p14:creationId xmlns:p14="http://schemas.microsoft.com/office/powerpoint/2010/main" val="2424438592"/>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6" name="Picture Placeholder 5"/>
          <p:cNvSpPr>
            <a:spLocks noGrp="1"/>
          </p:cNvSpPr>
          <p:nvPr>
            <p:ph type="pic" sz="quarter" idx="24" hasCustomPrompt="1"/>
          </p:nvPr>
        </p:nvSpPr>
        <p:spPr>
          <a:xfrm>
            <a:off x="3460376" y="1482900"/>
            <a:ext cx="5271248" cy="3892200"/>
          </a:xfrm>
          <a:custGeom>
            <a:avLst/>
            <a:gdLst/>
            <a:ahLst/>
            <a:cxnLst/>
            <a:rect l="l" t="t" r="r" b="b"/>
            <a:pathLst>
              <a:path w="221010" h="163190">
                <a:moveTo>
                  <a:pt x="0" y="0"/>
                </a:moveTo>
                <a:lnTo>
                  <a:pt x="34045" y="0"/>
                </a:lnTo>
                <a:lnTo>
                  <a:pt x="54918" y="89074"/>
                </a:lnTo>
                <a:cubicBezTo>
                  <a:pt x="58564" y="105519"/>
                  <a:pt x="61206" y="119770"/>
                  <a:pt x="62843" y="131825"/>
                </a:cubicBezTo>
                <a:cubicBezTo>
                  <a:pt x="63289" y="127583"/>
                  <a:pt x="64313" y="121016"/>
                  <a:pt x="65913" y="112124"/>
                </a:cubicBezTo>
                <a:cubicBezTo>
                  <a:pt x="67512" y="103231"/>
                  <a:pt x="69019" y="96329"/>
                  <a:pt x="70433" y="91418"/>
                </a:cubicBezTo>
                <a:lnTo>
                  <a:pt x="94208" y="0"/>
                </a:lnTo>
                <a:lnTo>
                  <a:pt x="126913" y="0"/>
                </a:lnTo>
                <a:lnTo>
                  <a:pt x="150689" y="91418"/>
                </a:lnTo>
                <a:cubicBezTo>
                  <a:pt x="151731" y="95511"/>
                  <a:pt x="153033" y="101761"/>
                  <a:pt x="154595" y="110170"/>
                </a:cubicBezTo>
                <a:cubicBezTo>
                  <a:pt x="156158" y="118579"/>
                  <a:pt x="157349" y="125797"/>
                  <a:pt x="158167" y="131825"/>
                </a:cubicBezTo>
                <a:cubicBezTo>
                  <a:pt x="158911" y="126020"/>
                  <a:pt x="160102" y="118783"/>
                  <a:pt x="161739" y="110114"/>
                </a:cubicBezTo>
                <a:cubicBezTo>
                  <a:pt x="163376" y="101445"/>
                  <a:pt x="164865" y="94432"/>
                  <a:pt x="166204" y="89074"/>
                </a:cubicBezTo>
                <a:lnTo>
                  <a:pt x="186966" y="0"/>
                </a:lnTo>
                <a:lnTo>
                  <a:pt x="221010" y="0"/>
                </a:lnTo>
                <a:lnTo>
                  <a:pt x="179487" y="163190"/>
                </a:lnTo>
                <a:lnTo>
                  <a:pt x="140085" y="163190"/>
                </a:lnTo>
                <a:lnTo>
                  <a:pt x="117984" y="77465"/>
                </a:lnTo>
                <a:cubicBezTo>
                  <a:pt x="117165" y="74414"/>
                  <a:pt x="115770" y="68108"/>
                  <a:pt x="113798" y="58545"/>
                </a:cubicBezTo>
                <a:cubicBezTo>
                  <a:pt x="111826" y="48983"/>
                  <a:pt x="110691" y="42565"/>
                  <a:pt x="110394" y="39291"/>
                </a:cubicBezTo>
                <a:cubicBezTo>
                  <a:pt x="109947" y="43309"/>
                  <a:pt x="108831" y="49765"/>
                  <a:pt x="107045" y="58657"/>
                </a:cubicBezTo>
                <a:cubicBezTo>
                  <a:pt x="105259" y="67549"/>
                  <a:pt x="103882" y="73893"/>
                  <a:pt x="102915" y="77688"/>
                </a:cubicBezTo>
                <a:lnTo>
                  <a:pt x="80926" y="163190"/>
                </a:lnTo>
                <a:lnTo>
                  <a:pt x="41635" y="163190"/>
                </a:lnTo>
                <a:close/>
              </a:path>
            </a:pathLst>
          </a:custGeom>
          <a:pattFill prst="solidDmnd">
            <a:fgClr>
              <a:schemeClr val="accent2"/>
            </a:fgClr>
            <a:bgClr>
              <a:schemeClr val="bg1"/>
            </a:bgClr>
          </a:pattFill>
        </p:spPr>
        <p:txBody>
          <a:bodyPr wrap="square" anchor="ctr">
            <a:noAutofit/>
          </a:bodyPr>
          <a:lstStyle>
            <a:lvl1pPr marL="0" indent="0" algn="ctr">
              <a:buNone/>
              <a:defRPr sz="1800"/>
            </a:lvl1pPr>
          </a:lstStyle>
          <a:p>
            <a:r>
              <a:rPr lang="en-US" dirty="0" smtClean="0"/>
              <a:t>Drag and drop your picture here</a:t>
            </a:r>
            <a:endParaRPr lang="en-US" dirty="0"/>
          </a:p>
        </p:txBody>
      </p:sp>
      <p:sp>
        <p:nvSpPr>
          <p:cNvPr id="5" name="Freeform 8"/>
          <p:cNvSpPr/>
          <p:nvPr userDrawn="1"/>
        </p:nvSpPr>
        <p:spPr>
          <a:xfrm rot="16200000">
            <a:off x="11751969" y="57810"/>
            <a:ext cx="497843" cy="382221"/>
          </a:xfrm>
          <a:custGeom>
            <a:avLst/>
            <a:gdLst>
              <a:gd name="connsiteX0" fmla="*/ 734080 w 734080"/>
              <a:gd name="connsiteY0" fmla="*/ 0 h 563593"/>
              <a:gd name="connsiteX1" fmla="*/ 734080 w 734080"/>
              <a:gd name="connsiteY1" fmla="*/ 563593 h 563593"/>
              <a:gd name="connsiteX2" fmla="*/ 15133 w 734080"/>
              <a:gd name="connsiteY2" fmla="*/ 563593 h 563593"/>
              <a:gd name="connsiteX3" fmla="*/ 12548 w 734080"/>
              <a:gd name="connsiteY3" fmla="*/ 551745 h 563593"/>
              <a:gd name="connsiteX4" fmla="*/ 0 w 734080"/>
              <a:gd name="connsiteY4" fmla="*/ 397165 h 563593"/>
              <a:gd name="connsiteX5" fmla="*/ 159727 w 734080"/>
              <a:gd name="connsiteY5" fmla="*/ 0 h 56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080" h="563593">
                <a:moveTo>
                  <a:pt x="734080" y="0"/>
                </a:moveTo>
                <a:lnTo>
                  <a:pt x="734080" y="563593"/>
                </a:lnTo>
                <a:lnTo>
                  <a:pt x="15133" y="563593"/>
                </a:lnTo>
                <a:lnTo>
                  <a:pt x="12548" y="551745"/>
                </a:lnTo>
                <a:cubicBezTo>
                  <a:pt x="4468" y="504230"/>
                  <a:pt x="0" y="451993"/>
                  <a:pt x="0" y="397165"/>
                </a:cubicBezTo>
                <a:cubicBezTo>
                  <a:pt x="0" y="177852"/>
                  <a:pt x="71480" y="0"/>
                  <a:pt x="15972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userDrawn="1"/>
        </p:nvSpPr>
        <p:spPr>
          <a:xfrm rot="16200000">
            <a:off x="11751969" y="57810"/>
            <a:ext cx="497843" cy="382221"/>
          </a:xfrm>
          <a:custGeom>
            <a:avLst/>
            <a:gdLst>
              <a:gd name="connsiteX0" fmla="*/ 734080 w 734080"/>
              <a:gd name="connsiteY0" fmla="*/ 0 h 563593"/>
              <a:gd name="connsiteX1" fmla="*/ 734080 w 734080"/>
              <a:gd name="connsiteY1" fmla="*/ 563593 h 563593"/>
              <a:gd name="connsiteX2" fmla="*/ 15133 w 734080"/>
              <a:gd name="connsiteY2" fmla="*/ 563593 h 563593"/>
              <a:gd name="connsiteX3" fmla="*/ 12548 w 734080"/>
              <a:gd name="connsiteY3" fmla="*/ 551745 h 563593"/>
              <a:gd name="connsiteX4" fmla="*/ 0 w 734080"/>
              <a:gd name="connsiteY4" fmla="*/ 397165 h 563593"/>
              <a:gd name="connsiteX5" fmla="*/ 159727 w 734080"/>
              <a:gd name="connsiteY5" fmla="*/ 0 h 56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080" h="563593">
                <a:moveTo>
                  <a:pt x="734080" y="0"/>
                </a:moveTo>
                <a:lnTo>
                  <a:pt x="734080" y="563593"/>
                </a:lnTo>
                <a:lnTo>
                  <a:pt x="15133" y="563593"/>
                </a:lnTo>
                <a:lnTo>
                  <a:pt x="12548" y="551745"/>
                </a:lnTo>
                <a:cubicBezTo>
                  <a:pt x="4468" y="504230"/>
                  <a:pt x="0" y="451993"/>
                  <a:pt x="0" y="397165"/>
                </a:cubicBezTo>
                <a:cubicBezTo>
                  <a:pt x="0" y="177852"/>
                  <a:pt x="71480" y="0"/>
                  <a:pt x="15972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1803368" y="130893"/>
            <a:ext cx="425116" cy="261610"/>
          </a:xfrm>
          <a:prstGeom prst="rect">
            <a:avLst/>
          </a:prstGeom>
        </p:spPr>
        <p:txBody>
          <a:bodyPr wrap="none" anchor="ctr">
            <a:spAutoFit/>
          </a:bodyPr>
          <a:lstStyle/>
          <a:p>
            <a:pPr algn="ctr"/>
            <a:fld id="{4A0CCEB9-F247-4DE1-86E0-2BE6EFE26624}" type="slidenum">
              <a:rPr lang="en-US" sz="1100" b="1" smtClean="0">
                <a:solidFill>
                  <a:schemeClr val="bg1"/>
                </a:solidFill>
                <a:latin typeface="+mn-lt"/>
                <a:cs typeface="Poppins" panose="02000000000000000000" pitchFamily="2" charset="0"/>
              </a:rPr>
              <a:pPr algn="ctr"/>
              <a:t>‹N°›</a:t>
            </a:fld>
            <a:endParaRPr lang="en-US" sz="1100" b="1" dirty="0">
              <a:solidFill>
                <a:schemeClr val="bg1"/>
              </a:solidFill>
              <a:latin typeface="+mn-lt"/>
              <a:cs typeface="Poppins" panose="02000000000000000000" pitchFamily="2" charset="0"/>
            </a:endParaRPr>
          </a:p>
        </p:txBody>
      </p:sp>
      <p:pic>
        <p:nvPicPr>
          <p:cNvPr id="9" name="Imag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8745" y="159573"/>
            <a:ext cx="446714" cy="465859"/>
          </a:xfrm>
          <a:prstGeom prst="rect">
            <a:avLst/>
          </a:prstGeom>
        </p:spPr>
      </p:pic>
      <p:sp>
        <p:nvSpPr>
          <p:cNvPr id="10" name="TextBox 10"/>
          <p:cNvSpPr txBox="1"/>
          <p:nvPr userDrawn="1"/>
        </p:nvSpPr>
        <p:spPr>
          <a:xfrm>
            <a:off x="10278371" y="6465499"/>
            <a:ext cx="1747723" cy="276999"/>
          </a:xfrm>
          <a:prstGeom prst="rect">
            <a:avLst/>
          </a:prstGeom>
          <a:noFill/>
        </p:spPr>
        <p:txBody>
          <a:bodyPr wrap="none" rtlCol="0" anchor="b">
            <a:spAutoFit/>
          </a:bodyPr>
          <a:lstStyle/>
          <a:p>
            <a:pPr algn="r"/>
            <a:r>
              <a:rPr lang="en-US" sz="1200" dirty="0" smtClean="0">
                <a:solidFill>
                  <a:schemeClr val="accent1"/>
                </a:solidFill>
              </a:rPr>
              <a:t>Fermes d’Avenir | 2018</a:t>
            </a:r>
            <a:endParaRPr lang="en-US" sz="1200" dirty="0">
              <a:solidFill>
                <a:schemeClr val="accent1"/>
              </a:solidFill>
            </a:endParaRPr>
          </a:p>
        </p:txBody>
      </p:sp>
    </p:spTree>
    <p:extLst>
      <p:ext uri="{BB962C8B-B14F-4D97-AF65-F5344CB8AC3E}">
        <p14:creationId xmlns:p14="http://schemas.microsoft.com/office/powerpoint/2010/main" val="191214385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7" name="Picture Placeholder 6"/>
          <p:cNvSpPr>
            <a:spLocks noGrp="1"/>
          </p:cNvSpPr>
          <p:nvPr>
            <p:ph type="pic" sz="quarter" idx="24" hasCustomPrompt="1"/>
          </p:nvPr>
        </p:nvSpPr>
        <p:spPr>
          <a:xfrm>
            <a:off x="4002366" y="1165413"/>
            <a:ext cx="4187268" cy="4527176"/>
          </a:xfrm>
          <a:custGeom>
            <a:avLst/>
            <a:gdLst/>
            <a:ahLst/>
            <a:cxnLst/>
            <a:rect l="l" t="t" r="r" b="b"/>
            <a:pathLst>
              <a:path w="155377" h="167990">
                <a:moveTo>
                  <a:pt x="77912" y="28798"/>
                </a:moveTo>
                <a:cubicBezTo>
                  <a:pt x="64145" y="28798"/>
                  <a:pt x="53764" y="33430"/>
                  <a:pt x="46769" y="42695"/>
                </a:cubicBezTo>
                <a:cubicBezTo>
                  <a:pt x="39774" y="51959"/>
                  <a:pt x="36277" y="65707"/>
                  <a:pt x="36277" y="83939"/>
                </a:cubicBezTo>
                <a:cubicBezTo>
                  <a:pt x="36277" y="102170"/>
                  <a:pt x="39737" y="115900"/>
                  <a:pt x="46658" y="125127"/>
                </a:cubicBezTo>
                <a:cubicBezTo>
                  <a:pt x="53578" y="134354"/>
                  <a:pt x="63922" y="138968"/>
                  <a:pt x="77688" y="138968"/>
                </a:cubicBezTo>
                <a:cubicBezTo>
                  <a:pt x="105296" y="138968"/>
                  <a:pt x="119100" y="120625"/>
                  <a:pt x="119100" y="83939"/>
                </a:cubicBezTo>
                <a:cubicBezTo>
                  <a:pt x="119100" y="47178"/>
                  <a:pt x="105370" y="28798"/>
                  <a:pt x="77912" y="28798"/>
                </a:cubicBezTo>
                <a:close/>
                <a:moveTo>
                  <a:pt x="77912" y="0"/>
                </a:moveTo>
                <a:cubicBezTo>
                  <a:pt x="102989" y="0"/>
                  <a:pt x="122169" y="7218"/>
                  <a:pt x="135452" y="21654"/>
                </a:cubicBezTo>
                <a:cubicBezTo>
                  <a:pt x="148735" y="36091"/>
                  <a:pt x="155377" y="56852"/>
                  <a:pt x="155377" y="83939"/>
                </a:cubicBezTo>
                <a:cubicBezTo>
                  <a:pt x="155377" y="110951"/>
                  <a:pt x="148679" y="131713"/>
                  <a:pt x="135285" y="146223"/>
                </a:cubicBezTo>
                <a:cubicBezTo>
                  <a:pt x="121890" y="160734"/>
                  <a:pt x="102692" y="167990"/>
                  <a:pt x="77688" y="167990"/>
                </a:cubicBezTo>
                <a:cubicBezTo>
                  <a:pt x="52685" y="167990"/>
                  <a:pt x="33486" y="160734"/>
                  <a:pt x="20092" y="146223"/>
                </a:cubicBezTo>
                <a:cubicBezTo>
                  <a:pt x="6697" y="131713"/>
                  <a:pt x="0" y="110877"/>
                  <a:pt x="0" y="83716"/>
                </a:cubicBezTo>
                <a:cubicBezTo>
                  <a:pt x="0" y="56554"/>
                  <a:pt x="6716" y="35812"/>
                  <a:pt x="20148" y="21487"/>
                </a:cubicBezTo>
                <a:cubicBezTo>
                  <a:pt x="33580" y="7162"/>
                  <a:pt x="52834" y="0"/>
                  <a:pt x="77912" y="0"/>
                </a:cubicBezTo>
                <a:close/>
              </a:path>
            </a:pathLst>
          </a:custGeom>
          <a:pattFill prst="solidDmnd">
            <a:fgClr>
              <a:schemeClr val="accent2"/>
            </a:fgClr>
            <a:bgClr>
              <a:schemeClr val="bg1"/>
            </a:bgClr>
          </a:pattFill>
        </p:spPr>
        <p:txBody>
          <a:bodyPr wrap="square" anchor="ctr">
            <a:noAutofit/>
          </a:bodyPr>
          <a:lstStyle>
            <a:lvl1pPr marL="0" indent="0" algn="ctr">
              <a:buNone/>
              <a:defRPr sz="1800"/>
            </a:lvl1pPr>
          </a:lstStyle>
          <a:p>
            <a:r>
              <a:rPr lang="en-US" dirty="0" smtClean="0"/>
              <a:t>Drag and drop your picture here</a:t>
            </a:r>
            <a:endParaRPr lang="en-US" dirty="0"/>
          </a:p>
        </p:txBody>
      </p:sp>
      <p:sp>
        <p:nvSpPr>
          <p:cNvPr id="5" name="Freeform 8"/>
          <p:cNvSpPr/>
          <p:nvPr userDrawn="1"/>
        </p:nvSpPr>
        <p:spPr>
          <a:xfrm rot="16200000">
            <a:off x="11751969" y="57810"/>
            <a:ext cx="497843" cy="382221"/>
          </a:xfrm>
          <a:custGeom>
            <a:avLst/>
            <a:gdLst>
              <a:gd name="connsiteX0" fmla="*/ 734080 w 734080"/>
              <a:gd name="connsiteY0" fmla="*/ 0 h 563593"/>
              <a:gd name="connsiteX1" fmla="*/ 734080 w 734080"/>
              <a:gd name="connsiteY1" fmla="*/ 563593 h 563593"/>
              <a:gd name="connsiteX2" fmla="*/ 15133 w 734080"/>
              <a:gd name="connsiteY2" fmla="*/ 563593 h 563593"/>
              <a:gd name="connsiteX3" fmla="*/ 12548 w 734080"/>
              <a:gd name="connsiteY3" fmla="*/ 551745 h 563593"/>
              <a:gd name="connsiteX4" fmla="*/ 0 w 734080"/>
              <a:gd name="connsiteY4" fmla="*/ 397165 h 563593"/>
              <a:gd name="connsiteX5" fmla="*/ 159727 w 734080"/>
              <a:gd name="connsiteY5" fmla="*/ 0 h 56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080" h="563593">
                <a:moveTo>
                  <a:pt x="734080" y="0"/>
                </a:moveTo>
                <a:lnTo>
                  <a:pt x="734080" y="563593"/>
                </a:lnTo>
                <a:lnTo>
                  <a:pt x="15133" y="563593"/>
                </a:lnTo>
                <a:lnTo>
                  <a:pt x="12548" y="551745"/>
                </a:lnTo>
                <a:cubicBezTo>
                  <a:pt x="4468" y="504230"/>
                  <a:pt x="0" y="451993"/>
                  <a:pt x="0" y="397165"/>
                </a:cubicBezTo>
                <a:cubicBezTo>
                  <a:pt x="0" y="177852"/>
                  <a:pt x="71480" y="0"/>
                  <a:pt x="15972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6"/>
          <p:cNvSpPr/>
          <p:nvPr userDrawn="1"/>
        </p:nvSpPr>
        <p:spPr>
          <a:xfrm rot="16200000">
            <a:off x="11751969" y="57810"/>
            <a:ext cx="497843" cy="382221"/>
          </a:xfrm>
          <a:custGeom>
            <a:avLst/>
            <a:gdLst>
              <a:gd name="connsiteX0" fmla="*/ 734080 w 734080"/>
              <a:gd name="connsiteY0" fmla="*/ 0 h 563593"/>
              <a:gd name="connsiteX1" fmla="*/ 734080 w 734080"/>
              <a:gd name="connsiteY1" fmla="*/ 563593 h 563593"/>
              <a:gd name="connsiteX2" fmla="*/ 15133 w 734080"/>
              <a:gd name="connsiteY2" fmla="*/ 563593 h 563593"/>
              <a:gd name="connsiteX3" fmla="*/ 12548 w 734080"/>
              <a:gd name="connsiteY3" fmla="*/ 551745 h 563593"/>
              <a:gd name="connsiteX4" fmla="*/ 0 w 734080"/>
              <a:gd name="connsiteY4" fmla="*/ 397165 h 563593"/>
              <a:gd name="connsiteX5" fmla="*/ 159727 w 734080"/>
              <a:gd name="connsiteY5" fmla="*/ 0 h 56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080" h="563593">
                <a:moveTo>
                  <a:pt x="734080" y="0"/>
                </a:moveTo>
                <a:lnTo>
                  <a:pt x="734080" y="563593"/>
                </a:lnTo>
                <a:lnTo>
                  <a:pt x="15133" y="563593"/>
                </a:lnTo>
                <a:lnTo>
                  <a:pt x="12548" y="551745"/>
                </a:lnTo>
                <a:cubicBezTo>
                  <a:pt x="4468" y="504230"/>
                  <a:pt x="0" y="451993"/>
                  <a:pt x="0" y="397165"/>
                </a:cubicBezTo>
                <a:cubicBezTo>
                  <a:pt x="0" y="177852"/>
                  <a:pt x="71480" y="0"/>
                  <a:pt x="15972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1803368" y="130893"/>
            <a:ext cx="425116" cy="261610"/>
          </a:xfrm>
          <a:prstGeom prst="rect">
            <a:avLst/>
          </a:prstGeom>
        </p:spPr>
        <p:txBody>
          <a:bodyPr wrap="none" anchor="ctr">
            <a:spAutoFit/>
          </a:bodyPr>
          <a:lstStyle/>
          <a:p>
            <a:pPr algn="ctr"/>
            <a:fld id="{4A0CCEB9-F247-4DE1-86E0-2BE6EFE26624}" type="slidenum">
              <a:rPr lang="en-US" sz="1100" b="1" smtClean="0">
                <a:solidFill>
                  <a:schemeClr val="bg1"/>
                </a:solidFill>
                <a:latin typeface="+mn-lt"/>
                <a:cs typeface="Poppins" panose="02000000000000000000" pitchFamily="2" charset="0"/>
              </a:rPr>
              <a:pPr algn="ctr"/>
              <a:t>‹N°›</a:t>
            </a:fld>
            <a:endParaRPr lang="en-US" sz="1100" b="1" dirty="0">
              <a:solidFill>
                <a:schemeClr val="bg1"/>
              </a:solidFill>
              <a:latin typeface="+mn-lt"/>
              <a:cs typeface="Poppins" panose="02000000000000000000" pitchFamily="2" charset="0"/>
            </a:endParaRPr>
          </a:p>
        </p:txBody>
      </p:sp>
      <p:pic>
        <p:nvPicPr>
          <p:cNvPr id="9" name="Imag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8745" y="159573"/>
            <a:ext cx="446714" cy="465859"/>
          </a:xfrm>
          <a:prstGeom prst="rect">
            <a:avLst/>
          </a:prstGeom>
        </p:spPr>
      </p:pic>
      <p:sp>
        <p:nvSpPr>
          <p:cNvPr id="10" name="TextBox 10"/>
          <p:cNvSpPr txBox="1"/>
          <p:nvPr userDrawn="1"/>
        </p:nvSpPr>
        <p:spPr>
          <a:xfrm>
            <a:off x="10278371" y="6465499"/>
            <a:ext cx="1747723" cy="276999"/>
          </a:xfrm>
          <a:prstGeom prst="rect">
            <a:avLst/>
          </a:prstGeom>
          <a:noFill/>
        </p:spPr>
        <p:txBody>
          <a:bodyPr wrap="none" rtlCol="0" anchor="b">
            <a:spAutoFit/>
          </a:bodyPr>
          <a:lstStyle/>
          <a:p>
            <a:pPr algn="r"/>
            <a:r>
              <a:rPr lang="en-US" sz="1200" dirty="0" smtClean="0">
                <a:solidFill>
                  <a:schemeClr val="accent1"/>
                </a:solidFill>
              </a:rPr>
              <a:t>Fermes d’Avenir | 2018</a:t>
            </a:r>
            <a:endParaRPr lang="en-US" sz="1200" dirty="0">
              <a:solidFill>
                <a:schemeClr val="accent1"/>
              </a:solidFill>
            </a:endParaRPr>
          </a:p>
        </p:txBody>
      </p:sp>
    </p:spTree>
    <p:extLst>
      <p:ext uri="{BB962C8B-B14F-4D97-AF65-F5344CB8AC3E}">
        <p14:creationId xmlns:p14="http://schemas.microsoft.com/office/powerpoint/2010/main" val="205124711"/>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6" name="Picture Placeholder 5"/>
          <p:cNvSpPr>
            <a:spLocks noGrp="1"/>
          </p:cNvSpPr>
          <p:nvPr>
            <p:ph type="pic" sz="quarter" idx="24" hasCustomPrompt="1"/>
          </p:nvPr>
        </p:nvSpPr>
        <p:spPr>
          <a:xfrm>
            <a:off x="4372959" y="1147207"/>
            <a:ext cx="3446082" cy="4563586"/>
          </a:xfrm>
          <a:custGeom>
            <a:avLst/>
            <a:gdLst/>
            <a:ahLst/>
            <a:cxnLst/>
            <a:rect l="l" t="t" r="r" b="b"/>
            <a:pathLst>
              <a:path w="123229" h="163190">
                <a:moveTo>
                  <a:pt x="0" y="0"/>
                </a:moveTo>
                <a:lnTo>
                  <a:pt x="123229" y="0"/>
                </a:lnTo>
                <a:lnTo>
                  <a:pt x="123229" y="28798"/>
                </a:lnTo>
                <a:lnTo>
                  <a:pt x="78916" y="28798"/>
                </a:lnTo>
                <a:lnTo>
                  <a:pt x="78916" y="163190"/>
                </a:lnTo>
                <a:lnTo>
                  <a:pt x="44313" y="163190"/>
                </a:lnTo>
                <a:lnTo>
                  <a:pt x="44313" y="28798"/>
                </a:lnTo>
                <a:lnTo>
                  <a:pt x="0" y="28798"/>
                </a:lnTo>
                <a:close/>
              </a:path>
            </a:pathLst>
          </a:custGeom>
          <a:pattFill prst="solidDmnd">
            <a:fgClr>
              <a:schemeClr val="accent2"/>
            </a:fgClr>
            <a:bgClr>
              <a:schemeClr val="bg1"/>
            </a:bgClr>
          </a:pattFill>
        </p:spPr>
        <p:txBody>
          <a:bodyPr wrap="square" anchor="ctr">
            <a:noAutofit/>
          </a:bodyPr>
          <a:lstStyle>
            <a:lvl1pPr marL="0" indent="0" algn="ctr">
              <a:buNone/>
              <a:defRPr sz="1800"/>
            </a:lvl1pPr>
          </a:lstStyle>
          <a:p>
            <a:r>
              <a:rPr lang="en-US" dirty="0" smtClean="0"/>
              <a:t>Drag and drop your picture here</a:t>
            </a:r>
            <a:endParaRPr lang="en-US" dirty="0"/>
          </a:p>
        </p:txBody>
      </p:sp>
      <p:sp>
        <p:nvSpPr>
          <p:cNvPr id="5" name="Freeform 8"/>
          <p:cNvSpPr/>
          <p:nvPr userDrawn="1"/>
        </p:nvSpPr>
        <p:spPr>
          <a:xfrm rot="16200000">
            <a:off x="11751969" y="57810"/>
            <a:ext cx="497843" cy="382221"/>
          </a:xfrm>
          <a:custGeom>
            <a:avLst/>
            <a:gdLst>
              <a:gd name="connsiteX0" fmla="*/ 734080 w 734080"/>
              <a:gd name="connsiteY0" fmla="*/ 0 h 563593"/>
              <a:gd name="connsiteX1" fmla="*/ 734080 w 734080"/>
              <a:gd name="connsiteY1" fmla="*/ 563593 h 563593"/>
              <a:gd name="connsiteX2" fmla="*/ 15133 w 734080"/>
              <a:gd name="connsiteY2" fmla="*/ 563593 h 563593"/>
              <a:gd name="connsiteX3" fmla="*/ 12548 w 734080"/>
              <a:gd name="connsiteY3" fmla="*/ 551745 h 563593"/>
              <a:gd name="connsiteX4" fmla="*/ 0 w 734080"/>
              <a:gd name="connsiteY4" fmla="*/ 397165 h 563593"/>
              <a:gd name="connsiteX5" fmla="*/ 159727 w 734080"/>
              <a:gd name="connsiteY5" fmla="*/ 0 h 56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080" h="563593">
                <a:moveTo>
                  <a:pt x="734080" y="0"/>
                </a:moveTo>
                <a:lnTo>
                  <a:pt x="734080" y="563593"/>
                </a:lnTo>
                <a:lnTo>
                  <a:pt x="15133" y="563593"/>
                </a:lnTo>
                <a:lnTo>
                  <a:pt x="12548" y="551745"/>
                </a:lnTo>
                <a:cubicBezTo>
                  <a:pt x="4468" y="504230"/>
                  <a:pt x="0" y="451993"/>
                  <a:pt x="0" y="397165"/>
                </a:cubicBezTo>
                <a:cubicBezTo>
                  <a:pt x="0" y="177852"/>
                  <a:pt x="71480" y="0"/>
                  <a:pt x="15972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userDrawn="1"/>
        </p:nvSpPr>
        <p:spPr>
          <a:xfrm rot="16200000">
            <a:off x="11751969" y="57810"/>
            <a:ext cx="497843" cy="382221"/>
          </a:xfrm>
          <a:custGeom>
            <a:avLst/>
            <a:gdLst>
              <a:gd name="connsiteX0" fmla="*/ 734080 w 734080"/>
              <a:gd name="connsiteY0" fmla="*/ 0 h 563593"/>
              <a:gd name="connsiteX1" fmla="*/ 734080 w 734080"/>
              <a:gd name="connsiteY1" fmla="*/ 563593 h 563593"/>
              <a:gd name="connsiteX2" fmla="*/ 15133 w 734080"/>
              <a:gd name="connsiteY2" fmla="*/ 563593 h 563593"/>
              <a:gd name="connsiteX3" fmla="*/ 12548 w 734080"/>
              <a:gd name="connsiteY3" fmla="*/ 551745 h 563593"/>
              <a:gd name="connsiteX4" fmla="*/ 0 w 734080"/>
              <a:gd name="connsiteY4" fmla="*/ 397165 h 563593"/>
              <a:gd name="connsiteX5" fmla="*/ 159727 w 734080"/>
              <a:gd name="connsiteY5" fmla="*/ 0 h 56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080" h="563593">
                <a:moveTo>
                  <a:pt x="734080" y="0"/>
                </a:moveTo>
                <a:lnTo>
                  <a:pt x="734080" y="563593"/>
                </a:lnTo>
                <a:lnTo>
                  <a:pt x="15133" y="563593"/>
                </a:lnTo>
                <a:lnTo>
                  <a:pt x="12548" y="551745"/>
                </a:lnTo>
                <a:cubicBezTo>
                  <a:pt x="4468" y="504230"/>
                  <a:pt x="0" y="451993"/>
                  <a:pt x="0" y="397165"/>
                </a:cubicBezTo>
                <a:cubicBezTo>
                  <a:pt x="0" y="177852"/>
                  <a:pt x="71480" y="0"/>
                  <a:pt x="15972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1803368" y="130893"/>
            <a:ext cx="425116" cy="261610"/>
          </a:xfrm>
          <a:prstGeom prst="rect">
            <a:avLst/>
          </a:prstGeom>
        </p:spPr>
        <p:txBody>
          <a:bodyPr wrap="none" anchor="ctr">
            <a:spAutoFit/>
          </a:bodyPr>
          <a:lstStyle/>
          <a:p>
            <a:pPr algn="ctr"/>
            <a:fld id="{4A0CCEB9-F247-4DE1-86E0-2BE6EFE26624}" type="slidenum">
              <a:rPr lang="en-US" sz="1100" b="1" smtClean="0">
                <a:solidFill>
                  <a:schemeClr val="bg1"/>
                </a:solidFill>
                <a:latin typeface="+mn-lt"/>
                <a:cs typeface="Poppins" panose="02000000000000000000" pitchFamily="2" charset="0"/>
              </a:rPr>
              <a:pPr algn="ctr"/>
              <a:t>‹N°›</a:t>
            </a:fld>
            <a:endParaRPr lang="en-US" sz="1100" b="1" dirty="0">
              <a:solidFill>
                <a:schemeClr val="bg1"/>
              </a:solidFill>
              <a:latin typeface="+mn-lt"/>
              <a:cs typeface="Poppins" panose="02000000000000000000" pitchFamily="2" charset="0"/>
            </a:endParaRPr>
          </a:p>
        </p:txBody>
      </p:sp>
      <p:pic>
        <p:nvPicPr>
          <p:cNvPr id="9" name="Imag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8745" y="159573"/>
            <a:ext cx="446714" cy="465859"/>
          </a:xfrm>
          <a:prstGeom prst="rect">
            <a:avLst/>
          </a:prstGeom>
        </p:spPr>
      </p:pic>
      <p:sp>
        <p:nvSpPr>
          <p:cNvPr id="10" name="TextBox 10"/>
          <p:cNvSpPr txBox="1"/>
          <p:nvPr userDrawn="1"/>
        </p:nvSpPr>
        <p:spPr>
          <a:xfrm>
            <a:off x="10278371" y="6465499"/>
            <a:ext cx="1747723" cy="276999"/>
          </a:xfrm>
          <a:prstGeom prst="rect">
            <a:avLst/>
          </a:prstGeom>
          <a:noFill/>
        </p:spPr>
        <p:txBody>
          <a:bodyPr wrap="none" rtlCol="0" anchor="b">
            <a:spAutoFit/>
          </a:bodyPr>
          <a:lstStyle/>
          <a:p>
            <a:pPr algn="r"/>
            <a:r>
              <a:rPr lang="en-US" sz="1200" dirty="0" smtClean="0">
                <a:solidFill>
                  <a:schemeClr val="accent1"/>
                </a:solidFill>
              </a:rPr>
              <a:t>Fermes d’Avenir | 2018</a:t>
            </a:r>
            <a:endParaRPr lang="en-US" sz="1200" dirty="0">
              <a:solidFill>
                <a:schemeClr val="accent1"/>
              </a:solidFill>
            </a:endParaRPr>
          </a:p>
        </p:txBody>
      </p:sp>
    </p:spTree>
    <p:extLst>
      <p:ext uri="{BB962C8B-B14F-4D97-AF65-F5344CB8AC3E}">
        <p14:creationId xmlns:p14="http://schemas.microsoft.com/office/powerpoint/2010/main" val="272396018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29"/>
        <p:cNvGrpSpPr/>
        <p:nvPr/>
      </p:nvGrpSpPr>
      <p:grpSpPr>
        <a:xfrm>
          <a:off x="0" y="0"/>
          <a:ext cx="0" cy="0"/>
          <a:chOff x="0" y="0"/>
          <a:chExt cx="0" cy="0"/>
        </a:xfrm>
      </p:grpSpPr>
      <p:sp>
        <p:nvSpPr>
          <p:cNvPr id="30" name="Google Shape;30;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5" name="Picture Placeholder 6"/>
          <p:cNvSpPr>
            <a:spLocks noGrp="1"/>
          </p:cNvSpPr>
          <p:nvPr>
            <p:ph type="pic" sz="quarter" idx="24" hasCustomPrompt="1"/>
          </p:nvPr>
        </p:nvSpPr>
        <p:spPr>
          <a:xfrm>
            <a:off x="1040365" y="1614738"/>
            <a:ext cx="5467552" cy="3495143"/>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914400" h="914400">
                <a:moveTo>
                  <a:pt x="0" y="0"/>
                </a:moveTo>
                <a:lnTo>
                  <a:pt x="914400" y="0"/>
                </a:lnTo>
                <a:lnTo>
                  <a:pt x="914400" y="914400"/>
                </a:lnTo>
                <a:lnTo>
                  <a:pt x="0" y="914400"/>
                </a:lnTo>
                <a:close/>
              </a:path>
            </a:pathLst>
          </a:custGeom>
          <a:pattFill prst="solidDmnd">
            <a:fgClr>
              <a:schemeClr val="accent2"/>
            </a:fgClr>
            <a:bgClr>
              <a:schemeClr val="bg1"/>
            </a:bgClr>
          </a:pattFill>
        </p:spPr>
        <p:txBody>
          <a:bodyPr wrap="square" anchor="ctr">
            <a:noAutofit/>
          </a:bodyPr>
          <a:lstStyle>
            <a:lvl1pPr marL="0" indent="0" algn="ctr">
              <a:buNone/>
              <a:defRPr sz="1800"/>
            </a:lvl1pPr>
          </a:lstStyle>
          <a:p>
            <a:r>
              <a:rPr lang="en-US" dirty="0" smtClean="0"/>
              <a:t>Drag and drop your picture here</a:t>
            </a:r>
            <a:endParaRPr lang="en-US" dirty="0"/>
          </a:p>
        </p:txBody>
      </p:sp>
      <p:sp>
        <p:nvSpPr>
          <p:cNvPr id="6" name="Freeform 8"/>
          <p:cNvSpPr/>
          <p:nvPr userDrawn="1"/>
        </p:nvSpPr>
        <p:spPr>
          <a:xfrm rot="16200000">
            <a:off x="11751969" y="57810"/>
            <a:ext cx="497843" cy="382221"/>
          </a:xfrm>
          <a:custGeom>
            <a:avLst/>
            <a:gdLst>
              <a:gd name="connsiteX0" fmla="*/ 734080 w 734080"/>
              <a:gd name="connsiteY0" fmla="*/ 0 h 563593"/>
              <a:gd name="connsiteX1" fmla="*/ 734080 w 734080"/>
              <a:gd name="connsiteY1" fmla="*/ 563593 h 563593"/>
              <a:gd name="connsiteX2" fmla="*/ 15133 w 734080"/>
              <a:gd name="connsiteY2" fmla="*/ 563593 h 563593"/>
              <a:gd name="connsiteX3" fmla="*/ 12548 w 734080"/>
              <a:gd name="connsiteY3" fmla="*/ 551745 h 563593"/>
              <a:gd name="connsiteX4" fmla="*/ 0 w 734080"/>
              <a:gd name="connsiteY4" fmla="*/ 397165 h 563593"/>
              <a:gd name="connsiteX5" fmla="*/ 159727 w 734080"/>
              <a:gd name="connsiteY5" fmla="*/ 0 h 56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080" h="563593">
                <a:moveTo>
                  <a:pt x="734080" y="0"/>
                </a:moveTo>
                <a:lnTo>
                  <a:pt x="734080" y="563593"/>
                </a:lnTo>
                <a:lnTo>
                  <a:pt x="15133" y="563593"/>
                </a:lnTo>
                <a:lnTo>
                  <a:pt x="12548" y="551745"/>
                </a:lnTo>
                <a:cubicBezTo>
                  <a:pt x="4468" y="504230"/>
                  <a:pt x="0" y="451993"/>
                  <a:pt x="0" y="397165"/>
                </a:cubicBezTo>
                <a:cubicBezTo>
                  <a:pt x="0" y="177852"/>
                  <a:pt x="71480" y="0"/>
                  <a:pt x="15972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userDrawn="1"/>
        </p:nvSpPr>
        <p:spPr>
          <a:xfrm rot="16200000">
            <a:off x="11751969" y="57810"/>
            <a:ext cx="497843" cy="382221"/>
          </a:xfrm>
          <a:custGeom>
            <a:avLst/>
            <a:gdLst>
              <a:gd name="connsiteX0" fmla="*/ 734080 w 734080"/>
              <a:gd name="connsiteY0" fmla="*/ 0 h 563593"/>
              <a:gd name="connsiteX1" fmla="*/ 734080 w 734080"/>
              <a:gd name="connsiteY1" fmla="*/ 563593 h 563593"/>
              <a:gd name="connsiteX2" fmla="*/ 15133 w 734080"/>
              <a:gd name="connsiteY2" fmla="*/ 563593 h 563593"/>
              <a:gd name="connsiteX3" fmla="*/ 12548 w 734080"/>
              <a:gd name="connsiteY3" fmla="*/ 551745 h 563593"/>
              <a:gd name="connsiteX4" fmla="*/ 0 w 734080"/>
              <a:gd name="connsiteY4" fmla="*/ 397165 h 563593"/>
              <a:gd name="connsiteX5" fmla="*/ 159727 w 734080"/>
              <a:gd name="connsiteY5" fmla="*/ 0 h 56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080" h="563593">
                <a:moveTo>
                  <a:pt x="734080" y="0"/>
                </a:moveTo>
                <a:lnTo>
                  <a:pt x="734080" y="563593"/>
                </a:lnTo>
                <a:lnTo>
                  <a:pt x="15133" y="563593"/>
                </a:lnTo>
                <a:lnTo>
                  <a:pt x="12548" y="551745"/>
                </a:lnTo>
                <a:cubicBezTo>
                  <a:pt x="4468" y="504230"/>
                  <a:pt x="0" y="451993"/>
                  <a:pt x="0" y="397165"/>
                </a:cubicBezTo>
                <a:cubicBezTo>
                  <a:pt x="0" y="177852"/>
                  <a:pt x="71480" y="0"/>
                  <a:pt x="15972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1803368" y="130893"/>
            <a:ext cx="425116" cy="261610"/>
          </a:xfrm>
          <a:prstGeom prst="rect">
            <a:avLst/>
          </a:prstGeom>
        </p:spPr>
        <p:txBody>
          <a:bodyPr wrap="none" anchor="ctr">
            <a:spAutoFit/>
          </a:bodyPr>
          <a:lstStyle/>
          <a:p>
            <a:pPr algn="ctr"/>
            <a:fld id="{4A0CCEB9-F247-4DE1-86E0-2BE6EFE26624}" type="slidenum">
              <a:rPr lang="en-US" sz="1100" b="1" smtClean="0">
                <a:solidFill>
                  <a:schemeClr val="bg1"/>
                </a:solidFill>
                <a:latin typeface="+mn-lt"/>
                <a:cs typeface="Poppins" panose="02000000000000000000" pitchFamily="2" charset="0"/>
              </a:rPr>
              <a:pPr algn="ctr"/>
              <a:t>‹N°›</a:t>
            </a:fld>
            <a:endParaRPr lang="en-US" sz="1100" b="1" dirty="0">
              <a:solidFill>
                <a:schemeClr val="bg1"/>
              </a:solidFill>
              <a:latin typeface="+mn-lt"/>
              <a:cs typeface="Poppins" panose="02000000000000000000" pitchFamily="2" charset="0"/>
            </a:endParaRPr>
          </a:p>
        </p:txBody>
      </p:sp>
      <p:pic>
        <p:nvPicPr>
          <p:cNvPr id="9" name="Imag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8745" y="159573"/>
            <a:ext cx="446714" cy="465859"/>
          </a:xfrm>
          <a:prstGeom prst="rect">
            <a:avLst/>
          </a:prstGeom>
        </p:spPr>
      </p:pic>
      <p:sp>
        <p:nvSpPr>
          <p:cNvPr id="10" name="TextBox 10"/>
          <p:cNvSpPr txBox="1"/>
          <p:nvPr userDrawn="1"/>
        </p:nvSpPr>
        <p:spPr>
          <a:xfrm>
            <a:off x="10278371" y="6465499"/>
            <a:ext cx="1747723" cy="276999"/>
          </a:xfrm>
          <a:prstGeom prst="rect">
            <a:avLst/>
          </a:prstGeom>
          <a:noFill/>
        </p:spPr>
        <p:txBody>
          <a:bodyPr wrap="none" rtlCol="0" anchor="b">
            <a:spAutoFit/>
          </a:bodyPr>
          <a:lstStyle/>
          <a:p>
            <a:pPr algn="r"/>
            <a:r>
              <a:rPr lang="en-US" sz="1200" dirty="0" smtClean="0">
                <a:solidFill>
                  <a:schemeClr val="accent1"/>
                </a:solidFill>
              </a:rPr>
              <a:t>Fermes d’Avenir | 2018</a:t>
            </a:r>
            <a:endParaRPr lang="en-US" sz="1200" dirty="0">
              <a:solidFill>
                <a:schemeClr val="accent1"/>
              </a:solidFill>
            </a:endParaRPr>
          </a:p>
        </p:txBody>
      </p:sp>
    </p:spTree>
    <p:extLst>
      <p:ext uri="{BB962C8B-B14F-4D97-AF65-F5344CB8AC3E}">
        <p14:creationId xmlns:p14="http://schemas.microsoft.com/office/powerpoint/2010/main" val="29106535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5" name="Picture Placeholder 6"/>
          <p:cNvSpPr>
            <a:spLocks noGrp="1"/>
          </p:cNvSpPr>
          <p:nvPr>
            <p:ph type="pic" sz="quarter" idx="24" hasCustomPrompt="1"/>
          </p:nvPr>
        </p:nvSpPr>
        <p:spPr>
          <a:xfrm>
            <a:off x="6508376" y="1525091"/>
            <a:ext cx="5934636" cy="3764085"/>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914400" h="914400">
                <a:moveTo>
                  <a:pt x="0" y="0"/>
                </a:moveTo>
                <a:lnTo>
                  <a:pt x="914400" y="0"/>
                </a:lnTo>
                <a:lnTo>
                  <a:pt x="914400" y="914400"/>
                </a:lnTo>
                <a:lnTo>
                  <a:pt x="0" y="914400"/>
                </a:lnTo>
                <a:close/>
              </a:path>
            </a:pathLst>
          </a:custGeom>
          <a:pattFill prst="solidDmnd">
            <a:fgClr>
              <a:schemeClr val="accent2"/>
            </a:fgClr>
            <a:bgClr>
              <a:schemeClr val="bg1"/>
            </a:bgClr>
          </a:pattFill>
        </p:spPr>
        <p:txBody>
          <a:bodyPr wrap="square" anchor="ctr">
            <a:noAutofit/>
          </a:bodyPr>
          <a:lstStyle>
            <a:lvl1pPr marL="0" indent="0" algn="ctr">
              <a:buNone/>
              <a:defRPr sz="1800"/>
            </a:lvl1pPr>
          </a:lstStyle>
          <a:p>
            <a:r>
              <a:rPr lang="en-US" dirty="0" smtClean="0"/>
              <a:t>Drag and drop your picture here</a:t>
            </a:r>
            <a:endParaRPr lang="en-US" dirty="0"/>
          </a:p>
        </p:txBody>
      </p:sp>
      <p:sp>
        <p:nvSpPr>
          <p:cNvPr id="6" name="Freeform 8"/>
          <p:cNvSpPr/>
          <p:nvPr userDrawn="1"/>
        </p:nvSpPr>
        <p:spPr>
          <a:xfrm rot="16200000">
            <a:off x="11751969" y="57810"/>
            <a:ext cx="497843" cy="382221"/>
          </a:xfrm>
          <a:custGeom>
            <a:avLst/>
            <a:gdLst>
              <a:gd name="connsiteX0" fmla="*/ 734080 w 734080"/>
              <a:gd name="connsiteY0" fmla="*/ 0 h 563593"/>
              <a:gd name="connsiteX1" fmla="*/ 734080 w 734080"/>
              <a:gd name="connsiteY1" fmla="*/ 563593 h 563593"/>
              <a:gd name="connsiteX2" fmla="*/ 15133 w 734080"/>
              <a:gd name="connsiteY2" fmla="*/ 563593 h 563593"/>
              <a:gd name="connsiteX3" fmla="*/ 12548 w 734080"/>
              <a:gd name="connsiteY3" fmla="*/ 551745 h 563593"/>
              <a:gd name="connsiteX4" fmla="*/ 0 w 734080"/>
              <a:gd name="connsiteY4" fmla="*/ 397165 h 563593"/>
              <a:gd name="connsiteX5" fmla="*/ 159727 w 734080"/>
              <a:gd name="connsiteY5" fmla="*/ 0 h 56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080" h="563593">
                <a:moveTo>
                  <a:pt x="734080" y="0"/>
                </a:moveTo>
                <a:lnTo>
                  <a:pt x="734080" y="563593"/>
                </a:lnTo>
                <a:lnTo>
                  <a:pt x="15133" y="563593"/>
                </a:lnTo>
                <a:lnTo>
                  <a:pt x="12548" y="551745"/>
                </a:lnTo>
                <a:cubicBezTo>
                  <a:pt x="4468" y="504230"/>
                  <a:pt x="0" y="451993"/>
                  <a:pt x="0" y="397165"/>
                </a:cubicBezTo>
                <a:cubicBezTo>
                  <a:pt x="0" y="177852"/>
                  <a:pt x="71480" y="0"/>
                  <a:pt x="15972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userDrawn="1"/>
        </p:nvSpPr>
        <p:spPr>
          <a:xfrm rot="16200000">
            <a:off x="11751969" y="57810"/>
            <a:ext cx="497843" cy="382221"/>
          </a:xfrm>
          <a:custGeom>
            <a:avLst/>
            <a:gdLst>
              <a:gd name="connsiteX0" fmla="*/ 734080 w 734080"/>
              <a:gd name="connsiteY0" fmla="*/ 0 h 563593"/>
              <a:gd name="connsiteX1" fmla="*/ 734080 w 734080"/>
              <a:gd name="connsiteY1" fmla="*/ 563593 h 563593"/>
              <a:gd name="connsiteX2" fmla="*/ 15133 w 734080"/>
              <a:gd name="connsiteY2" fmla="*/ 563593 h 563593"/>
              <a:gd name="connsiteX3" fmla="*/ 12548 w 734080"/>
              <a:gd name="connsiteY3" fmla="*/ 551745 h 563593"/>
              <a:gd name="connsiteX4" fmla="*/ 0 w 734080"/>
              <a:gd name="connsiteY4" fmla="*/ 397165 h 563593"/>
              <a:gd name="connsiteX5" fmla="*/ 159727 w 734080"/>
              <a:gd name="connsiteY5" fmla="*/ 0 h 56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080" h="563593">
                <a:moveTo>
                  <a:pt x="734080" y="0"/>
                </a:moveTo>
                <a:lnTo>
                  <a:pt x="734080" y="563593"/>
                </a:lnTo>
                <a:lnTo>
                  <a:pt x="15133" y="563593"/>
                </a:lnTo>
                <a:lnTo>
                  <a:pt x="12548" y="551745"/>
                </a:lnTo>
                <a:cubicBezTo>
                  <a:pt x="4468" y="504230"/>
                  <a:pt x="0" y="451993"/>
                  <a:pt x="0" y="397165"/>
                </a:cubicBezTo>
                <a:cubicBezTo>
                  <a:pt x="0" y="177852"/>
                  <a:pt x="71480" y="0"/>
                  <a:pt x="15972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1803368" y="130893"/>
            <a:ext cx="425116" cy="261610"/>
          </a:xfrm>
          <a:prstGeom prst="rect">
            <a:avLst/>
          </a:prstGeom>
        </p:spPr>
        <p:txBody>
          <a:bodyPr wrap="none" anchor="ctr">
            <a:spAutoFit/>
          </a:bodyPr>
          <a:lstStyle/>
          <a:p>
            <a:pPr algn="ctr"/>
            <a:fld id="{4A0CCEB9-F247-4DE1-86E0-2BE6EFE26624}" type="slidenum">
              <a:rPr lang="en-US" sz="1100" b="1" smtClean="0">
                <a:solidFill>
                  <a:schemeClr val="bg1"/>
                </a:solidFill>
                <a:latin typeface="+mn-lt"/>
                <a:cs typeface="Poppins" panose="02000000000000000000" pitchFamily="2" charset="0"/>
              </a:rPr>
              <a:pPr algn="ctr"/>
              <a:t>‹N°›</a:t>
            </a:fld>
            <a:endParaRPr lang="en-US" sz="1100" b="1" dirty="0">
              <a:solidFill>
                <a:schemeClr val="bg1"/>
              </a:solidFill>
              <a:latin typeface="+mn-lt"/>
              <a:cs typeface="Poppins" panose="02000000000000000000" pitchFamily="2" charset="0"/>
            </a:endParaRPr>
          </a:p>
        </p:txBody>
      </p:sp>
      <p:pic>
        <p:nvPicPr>
          <p:cNvPr id="9" name="Imag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8745" y="159573"/>
            <a:ext cx="446714" cy="465859"/>
          </a:xfrm>
          <a:prstGeom prst="rect">
            <a:avLst/>
          </a:prstGeom>
        </p:spPr>
      </p:pic>
      <p:sp>
        <p:nvSpPr>
          <p:cNvPr id="10" name="TextBox 10"/>
          <p:cNvSpPr txBox="1"/>
          <p:nvPr userDrawn="1"/>
        </p:nvSpPr>
        <p:spPr>
          <a:xfrm>
            <a:off x="10278371" y="6465499"/>
            <a:ext cx="1747723" cy="276999"/>
          </a:xfrm>
          <a:prstGeom prst="rect">
            <a:avLst/>
          </a:prstGeom>
          <a:noFill/>
        </p:spPr>
        <p:txBody>
          <a:bodyPr wrap="none" rtlCol="0" anchor="b">
            <a:spAutoFit/>
          </a:bodyPr>
          <a:lstStyle/>
          <a:p>
            <a:pPr algn="r"/>
            <a:r>
              <a:rPr lang="en-US" sz="1200" dirty="0" smtClean="0">
                <a:solidFill>
                  <a:schemeClr val="accent1"/>
                </a:solidFill>
              </a:rPr>
              <a:t>Fermes d’Avenir | 2018</a:t>
            </a:r>
            <a:endParaRPr lang="en-US" sz="1200" dirty="0">
              <a:solidFill>
                <a:schemeClr val="accent1"/>
              </a:solidFill>
            </a:endParaRPr>
          </a:p>
        </p:txBody>
      </p:sp>
    </p:spTree>
    <p:extLst>
      <p:ext uri="{BB962C8B-B14F-4D97-AF65-F5344CB8AC3E}">
        <p14:creationId xmlns:p14="http://schemas.microsoft.com/office/powerpoint/2010/main" val="246520287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5" name="Picture Placeholder 6"/>
          <p:cNvSpPr>
            <a:spLocks noGrp="1"/>
          </p:cNvSpPr>
          <p:nvPr>
            <p:ph type="pic" sz="quarter" idx="24" hasCustomPrompt="1"/>
          </p:nvPr>
        </p:nvSpPr>
        <p:spPr>
          <a:xfrm>
            <a:off x="1093694" y="1663499"/>
            <a:ext cx="2115671" cy="3697396"/>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914400" h="914400">
                <a:moveTo>
                  <a:pt x="0" y="0"/>
                </a:moveTo>
                <a:lnTo>
                  <a:pt x="914400" y="0"/>
                </a:lnTo>
                <a:lnTo>
                  <a:pt x="914400" y="914400"/>
                </a:lnTo>
                <a:lnTo>
                  <a:pt x="0" y="914400"/>
                </a:lnTo>
                <a:close/>
              </a:path>
            </a:pathLst>
          </a:custGeom>
          <a:pattFill prst="solidDmnd">
            <a:fgClr>
              <a:schemeClr val="accent2"/>
            </a:fgClr>
            <a:bgClr>
              <a:schemeClr val="bg1"/>
            </a:bgClr>
          </a:pattFill>
        </p:spPr>
        <p:txBody>
          <a:bodyPr wrap="square" anchor="ctr">
            <a:noAutofit/>
          </a:bodyPr>
          <a:lstStyle>
            <a:lvl1pPr marL="0" indent="0" algn="ctr">
              <a:buNone/>
              <a:defRPr sz="1800"/>
            </a:lvl1pPr>
          </a:lstStyle>
          <a:p>
            <a:r>
              <a:rPr lang="en-US" dirty="0" smtClean="0"/>
              <a:t>Drag and drop your picture here</a:t>
            </a:r>
            <a:endParaRPr lang="en-US" dirty="0"/>
          </a:p>
        </p:txBody>
      </p:sp>
      <p:sp>
        <p:nvSpPr>
          <p:cNvPr id="7" name="Picture Placeholder 6"/>
          <p:cNvSpPr>
            <a:spLocks noGrp="1"/>
          </p:cNvSpPr>
          <p:nvPr>
            <p:ph type="pic" sz="quarter" idx="25" hasCustomPrompt="1"/>
          </p:nvPr>
        </p:nvSpPr>
        <p:spPr>
          <a:xfrm>
            <a:off x="3861952" y="1696843"/>
            <a:ext cx="2115671" cy="3697396"/>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914400" h="914400">
                <a:moveTo>
                  <a:pt x="0" y="0"/>
                </a:moveTo>
                <a:lnTo>
                  <a:pt x="914400" y="0"/>
                </a:lnTo>
                <a:lnTo>
                  <a:pt x="914400" y="914400"/>
                </a:lnTo>
                <a:lnTo>
                  <a:pt x="0" y="914400"/>
                </a:lnTo>
                <a:close/>
              </a:path>
            </a:pathLst>
          </a:custGeom>
          <a:pattFill prst="solidDmnd">
            <a:fgClr>
              <a:schemeClr val="accent2"/>
            </a:fgClr>
            <a:bgClr>
              <a:schemeClr val="bg1"/>
            </a:bgClr>
          </a:pattFill>
        </p:spPr>
        <p:txBody>
          <a:bodyPr wrap="square" anchor="ctr">
            <a:noAutofit/>
          </a:bodyPr>
          <a:lstStyle>
            <a:lvl1pPr marL="0" indent="0" algn="ctr">
              <a:buNone/>
              <a:defRPr sz="1800"/>
            </a:lvl1pPr>
          </a:lstStyle>
          <a:p>
            <a:r>
              <a:rPr lang="en-US" dirty="0" smtClean="0"/>
              <a:t>Drag and drop your picture here</a:t>
            </a:r>
            <a:endParaRPr lang="en-US" dirty="0"/>
          </a:p>
        </p:txBody>
      </p:sp>
      <p:sp>
        <p:nvSpPr>
          <p:cNvPr id="6" name="Freeform 8"/>
          <p:cNvSpPr/>
          <p:nvPr userDrawn="1"/>
        </p:nvSpPr>
        <p:spPr>
          <a:xfrm rot="16200000">
            <a:off x="11751969" y="57810"/>
            <a:ext cx="497843" cy="382221"/>
          </a:xfrm>
          <a:custGeom>
            <a:avLst/>
            <a:gdLst>
              <a:gd name="connsiteX0" fmla="*/ 734080 w 734080"/>
              <a:gd name="connsiteY0" fmla="*/ 0 h 563593"/>
              <a:gd name="connsiteX1" fmla="*/ 734080 w 734080"/>
              <a:gd name="connsiteY1" fmla="*/ 563593 h 563593"/>
              <a:gd name="connsiteX2" fmla="*/ 15133 w 734080"/>
              <a:gd name="connsiteY2" fmla="*/ 563593 h 563593"/>
              <a:gd name="connsiteX3" fmla="*/ 12548 w 734080"/>
              <a:gd name="connsiteY3" fmla="*/ 551745 h 563593"/>
              <a:gd name="connsiteX4" fmla="*/ 0 w 734080"/>
              <a:gd name="connsiteY4" fmla="*/ 397165 h 563593"/>
              <a:gd name="connsiteX5" fmla="*/ 159727 w 734080"/>
              <a:gd name="connsiteY5" fmla="*/ 0 h 56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080" h="563593">
                <a:moveTo>
                  <a:pt x="734080" y="0"/>
                </a:moveTo>
                <a:lnTo>
                  <a:pt x="734080" y="563593"/>
                </a:lnTo>
                <a:lnTo>
                  <a:pt x="15133" y="563593"/>
                </a:lnTo>
                <a:lnTo>
                  <a:pt x="12548" y="551745"/>
                </a:lnTo>
                <a:cubicBezTo>
                  <a:pt x="4468" y="504230"/>
                  <a:pt x="0" y="451993"/>
                  <a:pt x="0" y="397165"/>
                </a:cubicBezTo>
                <a:cubicBezTo>
                  <a:pt x="0" y="177852"/>
                  <a:pt x="71480" y="0"/>
                  <a:pt x="15972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6"/>
          <p:cNvSpPr/>
          <p:nvPr userDrawn="1"/>
        </p:nvSpPr>
        <p:spPr>
          <a:xfrm rot="16200000">
            <a:off x="11751969" y="57810"/>
            <a:ext cx="497843" cy="382221"/>
          </a:xfrm>
          <a:custGeom>
            <a:avLst/>
            <a:gdLst>
              <a:gd name="connsiteX0" fmla="*/ 734080 w 734080"/>
              <a:gd name="connsiteY0" fmla="*/ 0 h 563593"/>
              <a:gd name="connsiteX1" fmla="*/ 734080 w 734080"/>
              <a:gd name="connsiteY1" fmla="*/ 563593 h 563593"/>
              <a:gd name="connsiteX2" fmla="*/ 15133 w 734080"/>
              <a:gd name="connsiteY2" fmla="*/ 563593 h 563593"/>
              <a:gd name="connsiteX3" fmla="*/ 12548 w 734080"/>
              <a:gd name="connsiteY3" fmla="*/ 551745 h 563593"/>
              <a:gd name="connsiteX4" fmla="*/ 0 w 734080"/>
              <a:gd name="connsiteY4" fmla="*/ 397165 h 563593"/>
              <a:gd name="connsiteX5" fmla="*/ 159727 w 734080"/>
              <a:gd name="connsiteY5" fmla="*/ 0 h 56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080" h="563593">
                <a:moveTo>
                  <a:pt x="734080" y="0"/>
                </a:moveTo>
                <a:lnTo>
                  <a:pt x="734080" y="563593"/>
                </a:lnTo>
                <a:lnTo>
                  <a:pt x="15133" y="563593"/>
                </a:lnTo>
                <a:lnTo>
                  <a:pt x="12548" y="551745"/>
                </a:lnTo>
                <a:cubicBezTo>
                  <a:pt x="4468" y="504230"/>
                  <a:pt x="0" y="451993"/>
                  <a:pt x="0" y="397165"/>
                </a:cubicBezTo>
                <a:cubicBezTo>
                  <a:pt x="0" y="177852"/>
                  <a:pt x="71480" y="0"/>
                  <a:pt x="15972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1803368" y="130893"/>
            <a:ext cx="425116" cy="261610"/>
          </a:xfrm>
          <a:prstGeom prst="rect">
            <a:avLst/>
          </a:prstGeom>
        </p:spPr>
        <p:txBody>
          <a:bodyPr wrap="none" anchor="ctr">
            <a:spAutoFit/>
          </a:bodyPr>
          <a:lstStyle/>
          <a:p>
            <a:pPr algn="ctr"/>
            <a:fld id="{4A0CCEB9-F247-4DE1-86E0-2BE6EFE26624}" type="slidenum">
              <a:rPr lang="en-US" sz="1100" b="1" smtClean="0">
                <a:solidFill>
                  <a:schemeClr val="bg1"/>
                </a:solidFill>
                <a:latin typeface="+mn-lt"/>
                <a:cs typeface="Poppins" panose="02000000000000000000" pitchFamily="2" charset="0"/>
              </a:rPr>
              <a:pPr algn="ctr"/>
              <a:t>‹N°›</a:t>
            </a:fld>
            <a:endParaRPr lang="en-US" sz="1100" b="1" dirty="0">
              <a:solidFill>
                <a:schemeClr val="bg1"/>
              </a:solidFill>
              <a:latin typeface="+mn-lt"/>
              <a:cs typeface="Poppins" panose="02000000000000000000" pitchFamily="2" charset="0"/>
            </a:endParaRPr>
          </a:p>
        </p:txBody>
      </p:sp>
      <p:pic>
        <p:nvPicPr>
          <p:cNvPr id="10" name="Imag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8745" y="159573"/>
            <a:ext cx="446714" cy="465859"/>
          </a:xfrm>
          <a:prstGeom prst="rect">
            <a:avLst/>
          </a:prstGeom>
        </p:spPr>
      </p:pic>
      <p:sp>
        <p:nvSpPr>
          <p:cNvPr id="11" name="TextBox 10"/>
          <p:cNvSpPr txBox="1"/>
          <p:nvPr userDrawn="1"/>
        </p:nvSpPr>
        <p:spPr>
          <a:xfrm>
            <a:off x="10278371" y="6465499"/>
            <a:ext cx="1747723" cy="276999"/>
          </a:xfrm>
          <a:prstGeom prst="rect">
            <a:avLst/>
          </a:prstGeom>
          <a:noFill/>
        </p:spPr>
        <p:txBody>
          <a:bodyPr wrap="none" rtlCol="0" anchor="b">
            <a:spAutoFit/>
          </a:bodyPr>
          <a:lstStyle/>
          <a:p>
            <a:pPr algn="r"/>
            <a:r>
              <a:rPr lang="en-US" sz="1200" dirty="0" smtClean="0">
                <a:solidFill>
                  <a:schemeClr val="accent1"/>
                </a:solidFill>
              </a:rPr>
              <a:t>Fermes d’Avenir | 2018</a:t>
            </a:r>
            <a:endParaRPr lang="en-US" sz="1200" dirty="0">
              <a:solidFill>
                <a:schemeClr val="accent1"/>
              </a:solidFill>
            </a:endParaRPr>
          </a:p>
        </p:txBody>
      </p:sp>
    </p:spTree>
    <p:extLst>
      <p:ext uri="{BB962C8B-B14F-4D97-AF65-F5344CB8AC3E}">
        <p14:creationId xmlns:p14="http://schemas.microsoft.com/office/powerpoint/2010/main" val="477515819"/>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5" name="Picture Placeholder 6"/>
          <p:cNvSpPr>
            <a:spLocks noGrp="1"/>
          </p:cNvSpPr>
          <p:nvPr>
            <p:ph type="pic" sz="quarter" idx="24" hasCustomPrompt="1"/>
          </p:nvPr>
        </p:nvSpPr>
        <p:spPr>
          <a:xfrm>
            <a:off x="4697506" y="1580302"/>
            <a:ext cx="2796988" cy="3726804"/>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914400" h="914400">
                <a:moveTo>
                  <a:pt x="0" y="0"/>
                </a:moveTo>
                <a:lnTo>
                  <a:pt x="914400" y="0"/>
                </a:lnTo>
                <a:lnTo>
                  <a:pt x="914400" y="914400"/>
                </a:lnTo>
                <a:lnTo>
                  <a:pt x="0" y="914400"/>
                </a:lnTo>
                <a:close/>
              </a:path>
            </a:pathLst>
          </a:custGeom>
          <a:pattFill prst="solidDmnd">
            <a:fgClr>
              <a:schemeClr val="accent2"/>
            </a:fgClr>
            <a:bgClr>
              <a:schemeClr val="bg1"/>
            </a:bgClr>
          </a:pattFill>
        </p:spPr>
        <p:txBody>
          <a:bodyPr wrap="square" anchor="ctr">
            <a:noAutofit/>
          </a:bodyPr>
          <a:lstStyle>
            <a:lvl1pPr marL="0" indent="0" algn="ctr">
              <a:buNone/>
              <a:defRPr sz="1800"/>
            </a:lvl1pPr>
          </a:lstStyle>
          <a:p>
            <a:r>
              <a:rPr lang="en-US" dirty="0" smtClean="0"/>
              <a:t>Drag and drop your picture here</a:t>
            </a:r>
            <a:endParaRPr lang="en-US" dirty="0"/>
          </a:p>
        </p:txBody>
      </p:sp>
      <p:sp>
        <p:nvSpPr>
          <p:cNvPr id="6" name="Freeform 8"/>
          <p:cNvSpPr/>
          <p:nvPr userDrawn="1"/>
        </p:nvSpPr>
        <p:spPr>
          <a:xfrm rot="16200000">
            <a:off x="11751969" y="57810"/>
            <a:ext cx="497843" cy="382221"/>
          </a:xfrm>
          <a:custGeom>
            <a:avLst/>
            <a:gdLst>
              <a:gd name="connsiteX0" fmla="*/ 734080 w 734080"/>
              <a:gd name="connsiteY0" fmla="*/ 0 h 563593"/>
              <a:gd name="connsiteX1" fmla="*/ 734080 w 734080"/>
              <a:gd name="connsiteY1" fmla="*/ 563593 h 563593"/>
              <a:gd name="connsiteX2" fmla="*/ 15133 w 734080"/>
              <a:gd name="connsiteY2" fmla="*/ 563593 h 563593"/>
              <a:gd name="connsiteX3" fmla="*/ 12548 w 734080"/>
              <a:gd name="connsiteY3" fmla="*/ 551745 h 563593"/>
              <a:gd name="connsiteX4" fmla="*/ 0 w 734080"/>
              <a:gd name="connsiteY4" fmla="*/ 397165 h 563593"/>
              <a:gd name="connsiteX5" fmla="*/ 159727 w 734080"/>
              <a:gd name="connsiteY5" fmla="*/ 0 h 56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080" h="563593">
                <a:moveTo>
                  <a:pt x="734080" y="0"/>
                </a:moveTo>
                <a:lnTo>
                  <a:pt x="734080" y="563593"/>
                </a:lnTo>
                <a:lnTo>
                  <a:pt x="15133" y="563593"/>
                </a:lnTo>
                <a:lnTo>
                  <a:pt x="12548" y="551745"/>
                </a:lnTo>
                <a:cubicBezTo>
                  <a:pt x="4468" y="504230"/>
                  <a:pt x="0" y="451993"/>
                  <a:pt x="0" y="397165"/>
                </a:cubicBezTo>
                <a:cubicBezTo>
                  <a:pt x="0" y="177852"/>
                  <a:pt x="71480" y="0"/>
                  <a:pt x="15972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userDrawn="1"/>
        </p:nvSpPr>
        <p:spPr>
          <a:xfrm rot="16200000">
            <a:off x="11751969" y="57810"/>
            <a:ext cx="497843" cy="382221"/>
          </a:xfrm>
          <a:custGeom>
            <a:avLst/>
            <a:gdLst>
              <a:gd name="connsiteX0" fmla="*/ 734080 w 734080"/>
              <a:gd name="connsiteY0" fmla="*/ 0 h 563593"/>
              <a:gd name="connsiteX1" fmla="*/ 734080 w 734080"/>
              <a:gd name="connsiteY1" fmla="*/ 563593 h 563593"/>
              <a:gd name="connsiteX2" fmla="*/ 15133 w 734080"/>
              <a:gd name="connsiteY2" fmla="*/ 563593 h 563593"/>
              <a:gd name="connsiteX3" fmla="*/ 12548 w 734080"/>
              <a:gd name="connsiteY3" fmla="*/ 551745 h 563593"/>
              <a:gd name="connsiteX4" fmla="*/ 0 w 734080"/>
              <a:gd name="connsiteY4" fmla="*/ 397165 h 563593"/>
              <a:gd name="connsiteX5" fmla="*/ 159727 w 734080"/>
              <a:gd name="connsiteY5" fmla="*/ 0 h 56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080" h="563593">
                <a:moveTo>
                  <a:pt x="734080" y="0"/>
                </a:moveTo>
                <a:lnTo>
                  <a:pt x="734080" y="563593"/>
                </a:lnTo>
                <a:lnTo>
                  <a:pt x="15133" y="563593"/>
                </a:lnTo>
                <a:lnTo>
                  <a:pt x="12548" y="551745"/>
                </a:lnTo>
                <a:cubicBezTo>
                  <a:pt x="4468" y="504230"/>
                  <a:pt x="0" y="451993"/>
                  <a:pt x="0" y="397165"/>
                </a:cubicBezTo>
                <a:cubicBezTo>
                  <a:pt x="0" y="177852"/>
                  <a:pt x="71480" y="0"/>
                  <a:pt x="15972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1803368" y="130893"/>
            <a:ext cx="425116" cy="261610"/>
          </a:xfrm>
          <a:prstGeom prst="rect">
            <a:avLst/>
          </a:prstGeom>
        </p:spPr>
        <p:txBody>
          <a:bodyPr wrap="none" anchor="ctr">
            <a:spAutoFit/>
          </a:bodyPr>
          <a:lstStyle/>
          <a:p>
            <a:pPr algn="ctr"/>
            <a:fld id="{4A0CCEB9-F247-4DE1-86E0-2BE6EFE26624}" type="slidenum">
              <a:rPr lang="en-US" sz="1100" b="1" smtClean="0">
                <a:solidFill>
                  <a:schemeClr val="bg1"/>
                </a:solidFill>
                <a:latin typeface="+mn-lt"/>
                <a:cs typeface="Poppins" panose="02000000000000000000" pitchFamily="2" charset="0"/>
              </a:rPr>
              <a:pPr algn="ctr"/>
              <a:t>‹N°›</a:t>
            </a:fld>
            <a:endParaRPr lang="en-US" sz="1100" b="1" dirty="0">
              <a:solidFill>
                <a:schemeClr val="bg1"/>
              </a:solidFill>
              <a:latin typeface="+mn-lt"/>
              <a:cs typeface="Poppins" panose="02000000000000000000" pitchFamily="2" charset="0"/>
            </a:endParaRPr>
          </a:p>
        </p:txBody>
      </p:sp>
      <p:pic>
        <p:nvPicPr>
          <p:cNvPr id="9" name="Imag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8745" y="159573"/>
            <a:ext cx="446714" cy="465859"/>
          </a:xfrm>
          <a:prstGeom prst="rect">
            <a:avLst/>
          </a:prstGeom>
        </p:spPr>
      </p:pic>
      <p:sp>
        <p:nvSpPr>
          <p:cNvPr id="10" name="TextBox 10"/>
          <p:cNvSpPr txBox="1"/>
          <p:nvPr userDrawn="1"/>
        </p:nvSpPr>
        <p:spPr>
          <a:xfrm>
            <a:off x="10278371" y="6465499"/>
            <a:ext cx="1747723" cy="276999"/>
          </a:xfrm>
          <a:prstGeom prst="rect">
            <a:avLst/>
          </a:prstGeom>
          <a:noFill/>
        </p:spPr>
        <p:txBody>
          <a:bodyPr wrap="none" rtlCol="0" anchor="b">
            <a:spAutoFit/>
          </a:bodyPr>
          <a:lstStyle/>
          <a:p>
            <a:pPr algn="r"/>
            <a:r>
              <a:rPr lang="en-US" sz="1200" dirty="0" smtClean="0">
                <a:solidFill>
                  <a:schemeClr val="accent1"/>
                </a:solidFill>
              </a:rPr>
              <a:t>Fermes d’Avenir | 2018</a:t>
            </a:r>
            <a:endParaRPr lang="en-US" sz="1200" dirty="0">
              <a:solidFill>
                <a:schemeClr val="accent1"/>
              </a:solidFill>
            </a:endParaRPr>
          </a:p>
        </p:txBody>
      </p:sp>
    </p:spTree>
    <p:extLst>
      <p:ext uri="{BB962C8B-B14F-4D97-AF65-F5344CB8AC3E}">
        <p14:creationId xmlns:p14="http://schemas.microsoft.com/office/powerpoint/2010/main" val="377565222"/>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14935" y="1083995"/>
            <a:ext cx="6600265" cy="5023211"/>
          </a:xfrm>
          <a:prstGeom prst="rect">
            <a:avLst/>
          </a:prstGeom>
        </p:spPr>
      </p:pic>
      <p:sp>
        <p:nvSpPr>
          <p:cNvPr id="6" name="Picture Placeholder 6"/>
          <p:cNvSpPr>
            <a:spLocks noGrp="1"/>
          </p:cNvSpPr>
          <p:nvPr>
            <p:ph type="pic" sz="quarter" idx="24" hasCustomPrompt="1"/>
          </p:nvPr>
        </p:nvSpPr>
        <p:spPr>
          <a:xfrm>
            <a:off x="968189" y="1329291"/>
            <a:ext cx="6060140" cy="3457862"/>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914400" h="914400">
                <a:moveTo>
                  <a:pt x="0" y="0"/>
                </a:moveTo>
                <a:lnTo>
                  <a:pt x="914400" y="0"/>
                </a:lnTo>
                <a:lnTo>
                  <a:pt x="914400" y="914400"/>
                </a:lnTo>
                <a:lnTo>
                  <a:pt x="0" y="914400"/>
                </a:lnTo>
                <a:close/>
              </a:path>
            </a:pathLst>
          </a:custGeom>
          <a:pattFill prst="solidDmnd">
            <a:fgClr>
              <a:schemeClr val="accent2"/>
            </a:fgClr>
            <a:bgClr>
              <a:schemeClr val="bg1"/>
            </a:bgClr>
          </a:pattFill>
        </p:spPr>
        <p:txBody>
          <a:bodyPr wrap="square" anchor="ctr">
            <a:noAutofit/>
          </a:bodyPr>
          <a:lstStyle>
            <a:lvl1pPr marL="0" indent="0" algn="ctr">
              <a:buNone/>
              <a:defRPr sz="1800"/>
            </a:lvl1pPr>
          </a:lstStyle>
          <a:p>
            <a:r>
              <a:rPr lang="en-US" dirty="0" smtClean="0"/>
              <a:t>Drag and drop your picture here</a:t>
            </a:r>
            <a:endParaRPr lang="en-US" dirty="0"/>
          </a:p>
        </p:txBody>
      </p:sp>
      <p:sp>
        <p:nvSpPr>
          <p:cNvPr id="7" name="Freeform 8"/>
          <p:cNvSpPr/>
          <p:nvPr userDrawn="1"/>
        </p:nvSpPr>
        <p:spPr>
          <a:xfrm rot="16200000">
            <a:off x="11751969" y="57810"/>
            <a:ext cx="497843" cy="382221"/>
          </a:xfrm>
          <a:custGeom>
            <a:avLst/>
            <a:gdLst>
              <a:gd name="connsiteX0" fmla="*/ 734080 w 734080"/>
              <a:gd name="connsiteY0" fmla="*/ 0 h 563593"/>
              <a:gd name="connsiteX1" fmla="*/ 734080 w 734080"/>
              <a:gd name="connsiteY1" fmla="*/ 563593 h 563593"/>
              <a:gd name="connsiteX2" fmla="*/ 15133 w 734080"/>
              <a:gd name="connsiteY2" fmla="*/ 563593 h 563593"/>
              <a:gd name="connsiteX3" fmla="*/ 12548 w 734080"/>
              <a:gd name="connsiteY3" fmla="*/ 551745 h 563593"/>
              <a:gd name="connsiteX4" fmla="*/ 0 w 734080"/>
              <a:gd name="connsiteY4" fmla="*/ 397165 h 563593"/>
              <a:gd name="connsiteX5" fmla="*/ 159727 w 734080"/>
              <a:gd name="connsiteY5" fmla="*/ 0 h 56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080" h="563593">
                <a:moveTo>
                  <a:pt x="734080" y="0"/>
                </a:moveTo>
                <a:lnTo>
                  <a:pt x="734080" y="563593"/>
                </a:lnTo>
                <a:lnTo>
                  <a:pt x="15133" y="563593"/>
                </a:lnTo>
                <a:lnTo>
                  <a:pt x="12548" y="551745"/>
                </a:lnTo>
                <a:cubicBezTo>
                  <a:pt x="4468" y="504230"/>
                  <a:pt x="0" y="451993"/>
                  <a:pt x="0" y="397165"/>
                </a:cubicBezTo>
                <a:cubicBezTo>
                  <a:pt x="0" y="177852"/>
                  <a:pt x="71480" y="0"/>
                  <a:pt x="15972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6"/>
          <p:cNvSpPr/>
          <p:nvPr userDrawn="1"/>
        </p:nvSpPr>
        <p:spPr>
          <a:xfrm rot="16200000">
            <a:off x="11751969" y="57810"/>
            <a:ext cx="497843" cy="382221"/>
          </a:xfrm>
          <a:custGeom>
            <a:avLst/>
            <a:gdLst>
              <a:gd name="connsiteX0" fmla="*/ 734080 w 734080"/>
              <a:gd name="connsiteY0" fmla="*/ 0 h 563593"/>
              <a:gd name="connsiteX1" fmla="*/ 734080 w 734080"/>
              <a:gd name="connsiteY1" fmla="*/ 563593 h 563593"/>
              <a:gd name="connsiteX2" fmla="*/ 15133 w 734080"/>
              <a:gd name="connsiteY2" fmla="*/ 563593 h 563593"/>
              <a:gd name="connsiteX3" fmla="*/ 12548 w 734080"/>
              <a:gd name="connsiteY3" fmla="*/ 551745 h 563593"/>
              <a:gd name="connsiteX4" fmla="*/ 0 w 734080"/>
              <a:gd name="connsiteY4" fmla="*/ 397165 h 563593"/>
              <a:gd name="connsiteX5" fmla="*/ 159727 w 734080"/>
              <a:gd name="connsiteY5" fmla="*/ 0 h 56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080" h="563593">
                <a:moveTo>
                  <a:pt x="734080" y="0"/>
                </a:moveTo>
                <a:lnTo>
                  <a:pt x="734080" y="563593"/>
                </a:lnTo>
                <a:lnTo>
                  <a:pt x="15133" y="563593"/>
                </a:lnTo>
                <a:lnTo>
                  <a:pt x="12548" y="551745"/>
                </a:lnTo>
                <a:cubicBezTo>
                  <a:pt x="4468" y="504230"/>
                  <a:pt x="0" y="451993"/>
                  <a:pt x="0" y="397165"/>
                </a:cubicBezTo>
                <a:cubicBezTo>
                  <a:pt x="0" y="177852"/>
                  <a:pt x="71480" y="0"/>
                  <a:pt x="15972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1803368" y="130893"/>
            <a:ext cx="425116" cy="261610"/>
          </a:xfrm>
          <a:prstGeom prst="rect">
            <a:avLst/>
          </a:prstGeom>
        </p:spPr>
        <p:txBody>
          <a:bodyPr wrap="none" anchor="ctr">
            <a:spAutoFit/>
          </a:bodyPr>
          <a:lstStyle/>
          <a:p>
            <a:pPr algn="ctr"/>
            <a:fld id="{4A0CCEB9-F247-4DE1-86E0-2BE6EFE26624}" type="slidenum">
              <a:rPr lang="en-US" sz="1100" b="1" smtClean="0">
                <a:solidFill>
                  <a:schemeClr val="bg1"/>
                </a:solidFill>
                <a:latin typeface="+mn-lt"/>
                <a:cs typeface="Poppins" panose="02000000000000000000" pitchFamily="2" charset="0"/>
              </a:rPr>
              <a:pPr algn="ctr"/>
              <a:t>‹N°›</a:t>
            </a:fld>
            <a:endParaRPr lang="en-US" sz="1100" b="1" dirty="0">
              <a:solidFill>
                <a:schemeClr val="bg1"/>
              </a:solidFill>
              <a:latin typeface="+mn-lt"/>
              <a:cs typeface="Poppins" panose="02000000000000000000" pitchFamily="2" charset="0"/>
            </a:endParaRPr>
          </a:p>
        </p:txBody>
      </p:sp>
      <p:pic>
        <p:nvPicPr>
          <p:cNvPr id="10" name="Imag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48745" y="159573"/>
            <a:ext cx="446714" cy="465859"/>
          </a:xfrm>
          <a:prstGeom prst="rect">
            <a:avLst/>
          </a:prstGeom>
        </p:spPr>
      </p:pic>
      <p:sp>
        <p:nvSpPr>
          <p:cNvPr id="11" name="TextBox 10"/>
          <p:cNvSpPr txBox="1"/>
          <p:nvPr userDrawn="1"/>
        </p:nvSpPr>
        <p:spPr>
          <a:xfrm>
            <a:off x="10278371" y="6465499"/>
            <a:ext cx="1747723" cy="276999"/>
          </a:xfrm>
          <a:prstGeom prst="rect">
            <a:avLst/>
          </a:prstGeom>
          <a:noFill/>
        </p:spPr>
        <p:txBody>
          <a:bodyPr wrap="none" rtlCol="0" anchor="b">
            <a:spAutoFit/>
          </a:bodyPr>
          <a:lstStyle/>
          <a:p>
            <a:pPr algn="r"/>
            <a:r>
              <a:rPr lang="en-US" sz="1200" dirty="0" smtClean="0">
                <a:solidFill>
                  <a:schemeClr val="accent1"/>
                </a:solidFill>
              </a:rPr>
              <a:t>Fermes d’Avenir | 2018</a:t>
            </a:r>
            <a:endParaRPr lang="en-US" sz="1200" dirty="0">
              <a:solidFill>
                <a:schemeClr val="accent1"/>
              </a:solidFill>
            </a:endParaRPr>
          </a:p>
        </p:txBody>
      </p:sp>
    </p:spTree>
    <p:extLst>
      <p:ext uri="{BB962C8B-B14F-4D97-AF65-F5344CB8AC3E}">
        <p14:creationId xmlns:p14="http://schemas.microsoft.com/office/powerpoint/2010/main" val="685470383"/>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6" name="Picture Placeholder 6"/>
          <p:cNvSpPr>
            <a:spLocks noGrp="1"/>
          </p:cNvSpPr>
          <p:nvPr>
            <p:ph type="pic" sz="quarter" idx="24" hasCustomPrompt="1"/>
          </p:nvPr>
        </p:nvSpPr>
        <p:spPr>
          <a:xfrm>
            <a:off x="5056094" y="1290918"/>
            <a:ext cx="5970494" cy="4500281"/>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914400" h="914400">
                <a:moveTo>
                  <a:pt x="0" y="0"/>
                </a:moveTo>
                <a:lnTo>
                  <a:pt x="914400" y="0"/>
                </a:lnTo>
                <a:lnTo>
                  <a:pt x="914400" y="914400"/>
                </a:lnTo>
                <a:lnTo>
                  <a:pt x="0" y="914400"/>
                </a:lnTo>
                <a:close/>
              </a:path>
            </a:pathLst>
          </a:custGeom>
          <a:pattFill prst="solidDmnd">
            <a:fgClr>
              <a:schemeClr val="accent2"/>
            </a:fgClr>
            <a:bgClr>
              <a:schemeClr val="bg1"/>
            </a:bgClr>
          </a:pattFill>
        </p:spPr>
        <p:txBody>
          <a:bodyPr wrap="square" anchor="ctr">
            <a:noAutofit/>
          </a:bodyPr>
          <a:lstStyle>
            <a:lvl1pPr marL="0" indent="0" algn="ctr">
              <a:buNone/>
              <a:defRPr sz="1800"/>
            </a:lvl1pPr>
          </a:lstStyle>
          <a:p>
            <a:r>
              <a:rPr lang="en-US" dirty="0" smtClean="0"/>
              <a:t>Drag and drop your picture here</a:t>
            </a:r>
            <a:endParaRPr lang="en-US" dirty="0"/>
          </a:p>
        </p:txBody>
      </p:sp>
      <p:sp>
        <p:nvSpPr>
          <p:cNvPr id="5" name="Freeform 8"/>
          <p:cNvSpPr/>
          <p:nvPr userDrawn="1"/>
        </p:nvSpPr>
        <p:spPr>
          <a:xfrm rot="16200000">
            <a:off x="11751969" y="57810"/>
            <a:ext cx="497843" cy="382221"/>
          </a:xfrm>
          <a:custGeom>
            <a:avLst/>
            <a:gdLst>
              <a:gd name="connsiteX0" fmla="*/ 734080 w 734080"/>
              <a:gd name="connsiteY0" fmla="*/ 0 h 563593"/>
              <a:gd name="connsiteX1" fmla="*/ 734080 w 734080"/>
              <a:gd name="connsiteY1" fmla="*/ 563593 h 563593"/>
              <a:gd name="connsiteX2" fmla="*/ 15133 w 734080"/>
              <a:gd name="connsiteY2" fmla="*/ 563593 h 563593"/>
              <a:gd name="connsiteX3" fmla="*/ 12548 w 734080"/>
              <a:gd name="connsiteY3" fmla="*/ 551745 h 563593"/>
              <a:gd name="connsiteX4" fmla="*/ 0 w 734080"/>
              <a:gd name="connsiteY4" fmla="*/ 397165 h 563593"/>
              <a:gd name="connsiteX5" fmla="*/ 159727 w 734080"/>
              <a:gd name="connsiteY5" fmla="*/ 0 h 56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080" h="563593">
                <a:moveTo>
                  <a:pt x="734080" y="0"/>
                </a:moveTo>
                <a:lnTo>
                  <a:pt x="734080" y="563593"/>
                </a:lnTo>
                <a:lnTo>
                  <a:pt x="15133" y="563593"/>
                </a:lnTo>
                <a:lnTo>
                  <a:pt x="12548" y="551745"/>
                </a:lnTo>
                <a:cubicBezTo>
                  <a:pt x="4468" y="504230"/>
                  <a:pt x="0" y="451993"/>
                  <a:pt x="0" y="397165"/>
                </a:cubicBezTo>
                <a:cubicBezTo>
                  <a:pt x="0" y="177852"/>
                  <a:pt x="71480" y="0"/>
                  <a:pt x="15972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userDrawn="1"/>
        </p:nvSpPr>
        <p:spPr>
          <a:xfrm rot="16200000">
            <a:off x="11751969" y="57810"/>
            <a:ext cx="497843" cy="382221"/>
          </a:xfrm>
          <a:custGeom>
            <a:avLst/>
            <a:gdLst>
              <a:gd name="connsiteX0" fmla="*/ 734080 w 734080"/>
              <a:gd name="connsiteY0" fmla="*/ 0 h 563593"/>
              <a:gd name="connsiteX1" fmla="*/ 734080 w 734080"/>
              <a:gd name="connsiteY1" fmla="*/ 563593 h 563593"/>
              <a:gd name="connsiteX2" fmla="*/ 15133 w 734080"/>
              <a:gd name="connsiteY2" fmla="*/ 563593 h 563593"/>
              <a:gd name="connsiteX3" fmla="*/ 12548 w 734080"/>
              <a:gd name="connsiteY3" fmla="*/ 551745 h 563593"/>
              <a:gd name="connsiteX4" fmla="*/ 0 w 734080"/>
              <a:gd name="connsiteY4" fmla="*/ 397165 h 563593"/>
              <a:gd name="connsiteX5" fmla="*/ 159727 w 734080"/>
              <a:gd name="connsiteY5" fmla="*/ 0 h 56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080" h="563593">
                <a:moveTo>
                  <a:pt x="734080" y="0"/>
                </a:moveTo>
                <a:lnTo>
                  <a:pt x="734080" y="563593"/>
                </a:lnTo>
                <a:lnTo>
                  <a:pt x="15133" y="563593"/>
                </a:lnTo>
                <a:lnTo>
                  <a:pt x="12548" y="551745"/>
                </a:lnTo>
                <a:cubicBezTo>
                  <a:pt x="4468" y="504230"/>
                  <a:pt x="0" y="451993"/>
                  <a:pt x="0" y="397165"/>
                </a:cubicBezTo>
                <a:cubicBezTo>
                  <a:pt x="0" y="177852"/>
                  <a:pt x="71480" y="0"/>
                  <a:pt x="15972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1803368" y="130893"/>
            <a:ext cx="425116" cy="261610"/>
          </a:xfrm>
          <a:prstGeom prst="rect">
            <a:avLst/>
          </a:prstGeom>
        </p:spPr>
        <p:txBody>
          <a:bodyPr wrap="none" anchor="ctr">
            <a:spAutoFit/>
          </a:bodyPr>
          <a:lstStyle/>
          <a:p>
            <a:pPr algn="ctr"/>
            <a:fld id="{4A0CCEB9-F247-4DE1-86E0-2BE6EFE26624}" type="slidenum">
              <a:rPr lang="en-US" sz="1100" b="1" smtClean="0">
                <a:solidFill>
                  <a:schemeClr val="bg1"/>
                </a:solidFill>
                <a:latin typeface="+mn-lt"/>
                <a:cs typeface="Poppins" panose="02000000000000000000" pitchFamily="2" charset="0"/>
              </a:rPr>
              <a:pPr algn="ctr"/>
              <a:t>‹N°›</a:t>
            </a:fld>
            <a:endParaRPr lang="en-US" sz="1100" b="1" dirty="0">
              <a:solidFill>
                <a:schemeClr val="bg1"/>
              </a:solidFill>
              <a:latin typeface="+mn-lt"/>
              <a:cs typeface="Poppins" panose="02000000000000000000" pitchFamily="2" charset="0"/>
            </a:endParaRPr>
          </a:p>
        </p:txBody>
      </p:sp>
      <p:pic>
        <p:nvPicPr>
          <p:cNvPr id="9" name="Imag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8745" y="159573"/>
            <a:ext cx="446714" cy="465859"/>
          </a:xfrm>
          <a:prstGeom prst="rect">
            <a:avLst/>
          </a:prstGeom>
        </p:spPr>
      </p:pic>
      <p:sp>
        <p:nvSpPr>
          <p:cNvPr id="10" name="TextBox 10"/>
          <p:cNvSpPr txBox="1"/>
          <p:nvPr userDrawn="1"/>
        </p:nvSpPr>
        <p:spPr>
          <a:xfrm>
            <a:off x="10278371" y="6465499"/>
            <a:ext cx="1747723" cy="276999"/>
          </a:xfrm>
          <a:prstGeom prst="rect">
            <a:avLst/>
          </a:prstGeom>
          <a:noFill/>
        </p:spPr>
        <p:txBody>
          <a:bodyPr wrap="none" rtlCol="0" anchor="b">
            <a:spAutoFit/>
          </a:bodyPr>
          <a:lstStyle/>
          <a:p>
            <a:pPr algn="r"/>
            <a:r>
              <a:rPr lang="en-US" sz="1200" dirty="0" smtClean="0">
                <a:solidFill>
                  <a:schemeClr val="accent1"/>
                </a:solidFill>
              </a:rPr>
              <a:t>Fermes d’Avenir | 2018</a:t>
            </a:r>
            <a:endParaRPr lang="en-US" sz="1200" dirty="0">
              <a:solidFill>
                <a:schemeClr val="accent1"/>
              </a:solidFill>
            </a:endParaRPr>
          </a:p>
        </p:txBody>
      </p:sp>
    </p:spTree>
    <p:extLst>
      <p:ext uri="{BB962C8B-B14F-4D97-AF65-F5344CB8AC3E}">
        <p14:creationId xmlns:p14="http://schemas.microsoft.com/office/powerpoint/2010/main" val="2575479560"/>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6" name="Picture Placeholder 6"/>
          <p:cNvSpPr>
            <a:spLocks noGrp="1"/>
          </p:cNvSpPr>
          <p:nvPr>
            <p:ph type="pic" sz="quarter" idx="24" hasCustomPrompt="1"/>
          </p:nvPr>
        </p:nvSpPr>
        <p:spPr>
          <a:xfrm>
            <a:off x="2223247" y="1093694"/>
            <a:ext cx="2223247" cy="4912659"/>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914400" h="914400">
                <a:moveTo>
                  <a:pt x="0" y="0"/>
                </a:moveTo>
                <a:lnTo>
                  <a:pt x="914400" y="0"/>
                </a:lnTo>
                <a:lnTo>
                  <a:pt x="914400" y="914400"/>
                </a:lnTo>
                <a:lnTo>
                  <a:pt x="0" y="914400"/>
                </a:lnTo>
                <a:close/>
              </a:path>
            </a:pathLst>
          </a:custGeom>
          <a:pattFill prst="solidDmnd">
            <a:fgClr>
              <a:schemeClr val="accent2"/>
            </a:fgClr>
            <a:bgClr>
              <a:schemeClr val="bg1"/>
            </a:bgClr>
          </a:pattFill>
        </p:spPr>
        <p:txBody>
          <a:bodyPr wrap="square" anchor="ctr">
            <a:noAutofit/>
          </a:bodyPr>
          <a:lstStyle>
            <a:lvl1pPr marL="0" indent="0" algn="ctr">
              <a:buNone/>
              <a:defRPr sz="1800"/>
            </a:lvl1pPr>
          </a:lstStyle>
          <a:p>
            <a:r>
              <a:rPr lang="en-US" dirty="0" smtClean="0"/>
              <a:t>Drag and drop your picture here</a:t>
            </a:r>
            <a:endParaRPr lang="en-US" dirty="0"/>
          </a:p>
        </p:txBody>
      </p:sp>
      <p:sp>
        <p:nvSpPr>
          <p:cNvPr id="5" name="Freeform 8"/>
          <p:cNvSpPr/>
          <p:nvPr userDrawn="1"/>
        </p:nvSpPr>
        <p:spPr>
          <a:xfrm rot="16200000">
            <a:off x="11751969" y="57810"/>
            <a:ext cx="497843" cy="382221"/>
          </a:xfrm>
          <a:custGeom>
            <a:avLst/>
            <a:gdLst>
              <a:gd name="connsiteX0" fmla="*/ 734080 w 734080"/>
              <a:gd name="connsiteY0" fmla="*/ 0 h 563593"/>
              <a:gd name="connsiteX1" fmla="*/ 734080 w 734080"/>
              <a:gd name="connsiteY1" fmla="*/ 563593 h 563593"/>
              <a:gd name="connsiteX2" fmla="*/ 15133 w 734080"/>
              <a:gd name="connsiteY2" fmla="*/ 563593 h 563593"/>
              <a:gd name="connsiteX3" fmla="*/ 12548 w 734080"/>
              <a:gd name="connsiteY3" fmla="*/ 551745 h 563593"/>
              <a:gd name="connsiteX4" fmla="*/ 0 w 734080"/>
              <a:gd name="connsiteY4" fmla="*/ 397165 h 563593"/>
              <a:gd name="connsiteX5" fmla="*/ 159727 w 734080"/>
              <a:gd name="connsiteY5" fmla="*/ 0 h 56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080" h="563593">
                <a:moveTo>
                  <a:pt x="734080" y="0"/>
                </a:moveTo>
                <a:lnTo>
                  <a:pt x="734080" y="563593"/>
                </a:lnTo>
                <a:lnTo>
                  <a:pt x="15133" y="563593"/>
                </a:lnTo>
                <a:lnTo>
                  <a:pt x="12548" y="551745"/>
                </a:lnTo>
                <a:cubicBezTo>
                  <a:pt x="4468" y="504230"/>
                  <a:pt x="0" y="451993"/>
                  <a:pt x="0" y="397165"/>
                </a:cubicBezTo>
                <a:cubicBezTo>
                  <a:pt x="0" y="177852"/>
                  <a:pt x="71480" y="0"/>
                  <a:pt x="15972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userDrawn="1"/>
        </p:nvSpPr>
        <p:spPr>
          <a:xfrm rot="16200000">
            <a:off x="11751969" y="57810"/>
            <a:ext cx="497843" cy="382221"/>
          </a:xfrm>
          <a:custGeom>
            <a:avLst/>
            <a:gdLst>
              <a:gd name="connsiteX0" fmla="*/ 734080 w 734080"/>
              <a:gd name="connsiteY0" fmla="*/ 0 h 563593"/>
              <a:gd name="connsiteX1" fmla="*/ 734080 w 734080"/>
              <a:gd name="connsiteY1" fmla="*/ 563593 h 563593"/>
              <a:gd name="connsiteX2" fmla="*/ 15133 w 734080"/>
              <a:gd name="connsiteY2" fmla="*/ 563593 h 563593"/>
              <a:gd name="connsiteX3" fmla="*/ 12548 w 734080"/>
              <a:gd name="connsiteY3" fmla="*/ 551745 h 563593"/>
              <a:gd name="connsiteX4" fmla="*/ 0 w 734080"/>
              <a:gd name="connsiteY4" fmla="*/ 397165 h 563593"/>
              <a:gd name="connsiteX5" fmla="*/ 159727 w 734080"/>
              <a:gd name="connsiteY5" fmla="*/ 0 h 56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080" h="563593">
                <a:moveTo>
                  <a:pt x="734080" y="0"/>
                </a:moveTo>
                <a:lnTo>
                  <a:pt x="734080" y="563593"/>
                </a:lnTo>
                <a:lnTo>
                  <a:pt x="15133" y="563593"/>
                </a:lnTo>
                <a:lnTo>
                  <a:pt x="12548" y="551745"/>
                </a:lnTo>
                <a:cubicBezTo>
                  <a:pt x="4468" y="504230"/>
                  <a:pt x="0" y="451993"/>
                  <a:pt x="0" y="397165"/>
                </a:cubicBezTo>
                <a:cubicBezTo>
                  <a:pt x="0" y="177852"/>
                  <a:pt x="71480" y="0"/>
                  <a:pt x="15972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1803368" y="130893"/>
            <a:ext cx="425116" cy="261610"/>
          </a:xfrm>
          <a:prstGeom prst="rect">
            <a:avLst/>
          </a:prstGeom>
        </p:spPr>
        <p:txBody>
          <a:bodyPr wrap="none" anchor="ctr">
            <a:spAutoFit/>
          </a:bodyPr>
          <a:lstStyle/>
          <a:p>
            <a:pPr algn="ctr"/>
            <a:fld id="{4A0CCEB9-F247-4DE1-86E0-2BE6EFE26624}" type="slidenum">
              <a:rPr lang="en-US" sz="1100" b="1" smtClean="0">
                <a:solidFill>
                  <a:schemeClr val="bg1"/>
                </a:solidFill>
                <a:latin typeface="+mn-lt"/>
                <a:cs typeface="Poppins" panose="02000000000000000000" pitchFamily="2" charset="0"/>
              </a:rPr>
              <a:pPr algn="ctr"/>
              <a:t>‹N°›</a:t>
            </a:fld>
            <a:endParaRPr lang="en-US" sz="1100" b="1" dirty="0">
              <a:solidFill>
                <a:schemeClr val="bg1"/>
              </a:solidFill>
              <a:latin typeface="+mn-lt"/>
              <a:cs typeface="Poppins" panose="02000000000000000000" pitchFamily="2" charset="0"/>
            </a:endParaRPr>
          </a:p>
        </p:txBody>
      </p:sp>
      <p:pic>
        <p:nvPicPr>
          <p:cNvPr id="9" name="Imag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8745" y="159573"/>
            <a:ext cx="446714" cy="465859"/>
          </a:xfrm>
          <a:prstGeom prst="rect">
            <a:avLst/>
          </a:prstGeom>
        </p:spPr>
      </p:pic>
      <p:sp>
        <p:nvSpPr>
          <p:cNvPr id="10" name="TextBox 10"/>
          <p:cNvSpPr txBox="1"/>
          <p:nvPr userDrawn="1"/>
        </p:nvSpPr>
        <p:spPr>
          <a:xfrm>
            <a:off x="10278371" y="6465499"/>
            <a:ext cx="1747723" cy="276999"/>
          </a:xfrm>
          <a:prstGeom prst="rect">
            <a:avLst/>
          </a:prstGeom>
          <a:noFill/>
        </p:spPr>
        <p:txBody>
          <a:bodyPr wrap="none" rtlCol="0" anchor="b">
            <a:spAutoFit/>
          </a:bodyPr>
          <a:lstStyle/>
          <a:p>
            <a:pPr algn="r"/>
            <a:r>
              <a:rPr lang="en-US" sz="1200" dirty="0" smtClean="0">
                <a:solidFill>
                  <a:schemeClr val="accent1"/>
                </a:solidFill>
              </a:rPr>
              <a:t>Fermes d’Avenir | 2018</a:t>
            </a:r>
            <a:endParaRPr lang="en-US" sz="1200" dirty="0">
              <a:solidFill>
                <a:schemeClr val="accent1"/>
              </a:solidFill>
            </a:endParaRPr>
          </a:p>
        </p:txBody>
      </p:sp>
    </p:spTree>
    <p:extLst>
      <p:ext uri="{BB962C8B-B14F-4D97-AF65-F5344CB8AC3E}">
        <p14:creationId xmlns:p14="http://schemas.microsoft.com/office/powerpoint/2010/main" val="4163221753"/>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6" name="Picture Placeholder 6"/>
          <p:cNvSpPr>
            <a:spLocks noGrp="1"/>
          </p:cNvSpPr>
          <p:nvPr>
            <p:ph type="pic" sz="quarter" idx="24" hasCustomPrompt="1"/>
          </p:nvPr>
        </p:nvSpPr>
        <p:spPr>
          <a:xfrm>
            <a:off x="4860758" y="896472"/>
            <a:ext cx="2486526" cy="5127810"/>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914400" h="914400">
                <a:moveTo>
                  <a:pt x="0" y="0"/>
                </a:moveTo>
                <a:lnTo>
                  <a:pt x="914400" y="0"/>
                </a:lnTo>
                <a:lnTo>
                  <a:pt x="914400" y="914400"/>
                </a:lnTo>
                <a:lnTo>
                  <a:pt x="0" y="914400"/>
                </a:lnTo>
                <a:close/>
              </a:path>
            </a:pathLst>
          </a:custGeom>
          <a:pattFill prst="solidDmnd">
            <a:fgClr>
              <a:schemeClr val="accent2"/>
            </a:fgClr>
            <a:bgClr>
              <a:schemeClr val="bg1"/>
            </a:bgClr>
          </a:pattFill>
        </p:spPr>
        <p:txBody>
          <a:bodyPr wrap="square" anchor="ctr">
            <a:noAutofit/>
          </a:bodyPr>
          <a:lstStyle>
            <a:lvl1pPr marL="0" indent="0" algn="ctr">
              <a:buNone/>
              <a:defRPr sz="1800"/>
            </a:lvl1pPr>
          </a:lstStyle>
          <a:p>
            <a:r>
              <a:rPr lang="en-US" dirty="0" smtClean="0"/>
              <a:t>Drag and drop your picture here</a:t>
            </a:r>
            <a:endParaRPr lang="en-US" dirty="0"/>
          </a:p>
        </p:txBody>
      </p:sp>
      <p:sp>
        <p:nvSpPr>
          <p:cNvPr id="5" name="Freeform 8"/>
          <p:cNvSpPr/>
          <p:nvPr userDrawn="1"/>
        </p:nvSpPr>
        <p:spPr>
          <a:xfrm rot="16200000">
            <a:off x="11751969" y="57810"/>
            <a:ext cx="497843" cy="382221"/>
          </a:xfrm>
          <a:custGeom>
            <a:avLst/>
            <a:gdLst>
              <a:gd name="connsiteX0" fmla="*/ 734080 w 734080"/>
              <a:gd name="connsiteY0" fmla="*/ 0 h 563593"/>
              <a:gd name="connsiteX1" fmla="*/ 734080 w 734080"/>
              <a:gd name="connsiteY1" fmla="*/ 563593 h 563593"/>
              <a:gd name="connsiteX2" fmla="*/ 15133 w 734080"/>
              <a:gd name="connsiteY2" fmla="*/ 563593 h 563593"/>
              <a:gd name="connsiteX3" fmla="*/ 12548 w 734080"/>
              <a:gd name="connsiteY3" fmla="*/ 551745 h 563593"/>
              <a:gd name="connsiteX4" fmla="*/ 0 w 734080"/>
              <a:gd name="connsiteY4" fmla="*/ 397165 h 563593"/>
              <a:gd name="connsiteX5" fmla="*/ 159727 w 734080"/>
              <a:gd name="connsiteY5" fmla="*/ 0 h 56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080" h="563593">
                <a:moveTo>
                  <a:pt x="734080" y="0"/>
                </a:moveTo>
                <a:lnTo>
                  <a:pt x="734080" y="563593"/>
                </a:lnTo>
                <a:lnTo>
                  <a:pt x="15133" y="563593"/>
                </a:lnTo>
                <a:lnTo>
                  <a:pt x="12548" y="551745"/>
                </a:lnTo>
                <a:cubicBezTo>
                  <a:pt x="4468" y="504230"/>
                  <a:pt x="0" y="451993"/>
                  <a:pt x="0" y="397165"/>
                </a:cubicBezTo>
                <a:cubicBezTo>
                  <a:pt x="0" y="177852"/>
                  <a:pt x="71480" y="0"/>
                  <a:pt x="15972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userDrawn="1"/>
        </p:nvSpPr>
        <p:spPr>
          <a:xfrm rot="16200000">
            <a:off x="11751969" y="57810"/>
            <a:ext cx="497843" cy="382221"/>
          </a:xfrm>
          <a:custGeom>
            <a:avLst/>
            <a:gdLst>
              <a:gd name="connsiteX0" fmla="*/ 734080 w 734080"/>
              <a:gd name="connsiteY0" fmla="*/ 0 h 563593"/>
              <a:gd name="connsiteX1" fmla="*/ 734080 w 734080"/>
              <a:gd name="connsiteY1" fmla="*/ 563593 h 563593"/>
              <a:gd name="connsiteX2" fmla="*/ 15133 w 734080"/>
              <a:gd name="connsiteY2" fmla="*/ 563593 h 563593"/>
              <a:gd name="connsiteX3" fmla="*/ 12548 w 734080"/>
              <a:gd name="connsiteY3" fmla="*/ 551745 h 563593"/>
              <a:gd name="connsiteX4" fmla="*/ 0 w 734080"/>
              <a:gd name="connsiteY4" fmla="*/ 397165 h 563593"/>
              <a:gd name="connsiteX5" fmla="*/ 159727 w 734080"/>
              <a:gd name="connsiteY5" fmla="*/ 0 h 56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080" h="563593">
                <a:moveTo>
                  <a:pt x="734080" y="0"/>
                </a:moveTo>
                <a:lnTo>
                  <a:pt x="734080" y="563593"/>
                </a:lnTo>
                <a:lnTo>
                  <a:pt x="15133" y="563593"/>
                </a:lnTo>
                <a:lnTo>
                  <a:pt x="12548" y="551745"/>
                </a:lnTo>
                <a:cubicBezTo>
                  <a:pt x="4468" y="504230"/>
                  <a:pt x="0" y="451993"/>
                  <a:pt x="0" y="397165"/>
                </a:cubicBezTo>
                <a:cubicBezTo>
                  <a:pt x="0" y="177852"/>
                  <a:pt x="71480" y="0"/>
                  <a:pt x="15972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1803368" y="130893"/>
            <a:ext cx="425116" cy="261610"/>
          </a:xfrm>
          <a:prstGeom prst="rect">
            <a:avLst/>
          </a:prstGeom>
        </p:spPr>
        <p:txBody>
          <a:bodyPr wrap="none" anchor="ctr">
            <a:spAutoFit/>
          </a:bodyPr>
          <a:lstStyle/>
          <a:p>
            <a:pPr algn="ctr"/>
            <a:fld id="{4A0CCEB9-F247-4DE1-86E0-2BE6EFE26624}" type="slidenum">
              <a:rPr lang="en-US" sz="1100" b="1" smtClean="0">
                <a:solidFill>
                  <a:schemeClr val="bg1"/>
                </a:solidFill>
                <a:latin typeface="+mn-lt"/>
                <a:cs typeface="Poppins" panose="02000000000000000000" pitchFamily="2" charset="0"/>
              </a:rPr>
              <a:pPr algn="ctr"/>
              <a:t>‹N°›</a:t>
            </a:fld>
            <a:endParaRPr lang="en-US" sz="1100" b="1" dirty="0">
              <a:solidFill>
                <a:schemeClr val="bg1"/>
              </a:solidFill>
              <a:latin typeface="+mn-lt"/>
              <a:cs typeface="Poppins" panose="02000000000000000000" pitchFamily="2" charset="0"/>
            </a:endParaRPr>
          </a:p>
        </p:txBody>
      </p:sp>
      <p:pic>
        <p:nvPicPr>
          <p:cNvPr id="9" name="Imag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8745" y="159573"/>
            <a:ext cx="446714" cy="465859"/>
          </a:xfrm>
          <a:prstGeom prst="rect">
            <a:avLst/>
          </a:prstGeom>
        </p:spPr>
      </p:pic>
      <p:sp>
        <p:nvSpPr>
          <p:cNvPr id="10" name="TextBox 10"/>
          <p:cNvSpPr txBox="1"/>
          <p:nvPr userDrawn="1"/>
        </p:nvSpPr>
        <p:spPr>
          <a:xfrm>
            <a:off x="10278371" y="6465499"/>
            <a:ext cx="1747723" cy="276999"/>
          </a:xfrm>
          <a:prstGeom prst="rect">
            <a:avLst/>
          </a:prstGeom>
          <a:noFill/>
        </p:spPr>
        <p:txBody>
          <a:bodyPr wrap="none" rtlCol="0" anchor="b">
            <a:spAutoFit/>
          </a:bodyPr>
          <a:lstStyle/>
          <a:p>
            <a:pPr algn="r"/>
            <a:r>
              <a:rPr lang="en-US" sz="1200" dirty="0" smtClean="0">
                <a:solidFill>
                  <a:schemeClr val="accent1"/>
                </a:solidFill>
              </a:rPr>
              <a:t>Fermes d’Avenir | 2018</a:t>
            </a:r>
            <a:endParaRPr lang="en-US" sz="1200" dirty="0">
              <a:solidFill>
                <a:schemeClr val="accent1"/>
              </a:solidFill>
            </a:endParaRPr>
          </a:p>
        </p:txBody>
      </p:sp>
    </p:spTree>
    <p:extLst>
      <p:ext uri="{BB962C8B-B14F-4D97-AF65-F5344CB8AC3E}">
        <p14:creationId xmlns:p14="http://schemas.microsoft.com/office/powerpoint/2010/main" val="2384192541"/>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Page de garde">
  <p:cSld name="Page de garde">
    <p:spTree>
      <p:nvGrpSpPr>
        <p:cNvPr id="1" name="Shape 15"/>
        <p:cNvGrpSpPr/>
        <p:nvPr/>
      </p:nvGrpSpPr>
      <p:grpSpPr>
        <a:xfrm>
          <a:off x="0" y="0"/>
          <a:ext cx="0" cy="0"/>
          <a:chOff x="0" y="0"/>
          <a:chExt cx="0" cy="0"/>
        </a:xfrm>
      </p:grpSpPr>
      <p:sp>
        <p:nvSpPr>
          <p:cNvPr id="16" name="Google Shape;16;p2"/>
          <p:cNvSpPr>
            <a:spLocks noGrp="1"/>
          </p:cNvSpPr>
          <p:nvPr>
            <p:ph type="pic" idx="2"/>
          </p:nvPr>
        </p:nvSpPr>
        <p:spPr>
          <a:xfrm>
            <a:off x="0" y="0"/>
            <a:ext cx="5223195" cy="68580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17" name="Google Shape;17;p2"/>
          <p:cNvSpPr txBox="1"/>
          <p:nvPr/>
        </p:nvSpPr>
        <p:spPr>
          <a:xfrm>
            <a:off x="10278371" y="6465499"/>
            <a:ext cx="1747723" cy="276999"/>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r>
              <a:rPr lang="fr-FR" sz="1200" b="0" i="0" u="none" strike="noStrike" cap="none">
                <a:solidFill>
                  <a:schemeClr val="accent1"/>
                </a:solidFill>
                <a:latin typeface="Roboto"/>
                <a:ea typeface="Roboto"/>
                <a:cs typeface="Roboto"/>
                <a:sym typeface="Roboto"/>
              </a:rPr>
              <a:t>Fermes d’Avenir | 20</a:t>
            </a:r>
            <a:r>
              <a:rPr lang="fr-FR" sz="1200">
                <a:solidFill>
                  <a:schemeClr val="accent1"/>
                </a:solidFill>
                <a:latin typeface="Roboto"/>
                <a:ea typeface="Roboto"/>
                <a:cs typeface="Roboto"/>
                <a:sym typeface="Roboto"/>
              </a:rPr>
              <a:t>20</a:t>
            </a:r>
            <a:endParaRPr sz="1200" b="0" i="0" u="none" strike="noStrike" cap="none">
              <a:solidFill>
                <a:schemeClr val="accent1"/>
              </a:solidFill>
              <a:latin typeface="Roboto"/>
              <a:ea typeface="Roboto"/>
              <a:cs typeface="Roboto"/>
              <a:sym typeface="Roboto"/>
            </a:endParaRPr>
          </a:p>
        </p:txBody>
      </p:sp>
    </p:spTree>
    <p:extLst>
      <p:ext uri="{BB962C8B-B14F-4D97-AF65-F5344CB8AC3E}">
        <p14:creationId xmlns:p14="http://schemas.microsoft.com/office/powerpoint/2010/main" val="30449933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18"/>
        <p:cNvGrpSpPr/>
        <p:nvPr/>
      </p:nvGrpSpPr>
      <p:grpSpPr>
        <a:xfrm>
          <a:off x="0" y="0"/>
          <a:ext cx="0" cy="0"/>
          <a:chOff x="0" y="0"/>
          <a:chExt cx="0" cy="0"/>
        </a:xfrm>
      </p:grpSpPr>
      <p:sp>
        <p:nvSpPr>
          <p:cNvPr id="19" name="Google Shape;19;p3"/>
          <p:cNvSpPr>
            <a:spLocks noGrp="1"/>
          </p:cNvSpPr>
          <p:nvPr>
            <p:ph type="pic" idx="2"/>
          </p:nvPr>
        </p:nvSpPr>
        <p:spPr>
          <a:xfrm>
            <a:off x="5262113" y="0"/>
            <a:ext cx="2967487" cy="68580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20" name="Google Shape;20;p3"/>
          <p:cNvSpPr/>
          <p:nvPr/>
        </p:nvSpPr>
        <p:spPr>
          <a:xfrm rot="-5400000">
            <a:off x="11751969" y="57810"/>
            <a:ext cx="497843" cy="382221"/>
          </a:xfrm>
          <a:custGeom>
            <a:avLst/>
            <a:gdLst/>
            <a:ahLst/>
            <a:cxnLst/>
            <a:rect l="l" t="t" r="r" b="b"/>
            <a:pathLst>
              <a:path w="734080" h="563593" extrusionOk="0">
                <a:moveTo>
                  <a:pt x="734080" y="0"/>
                </a:moveTo>
                <a:lnTo>
                  <a:pt x="734080" y="563593"/>
                </a:lnTo>
                <a:lnTo>
                  <a:pt x="15133" y="563593"/>
                </a:lnTo>
                <a:lnTo>
                  <a:pt x="12548" y="551745"/>
                </a:lnTo>
                <a:cubicBezTo>
                  <a:pt x="4468" y="504230"/>
                  <a:pt x="0" y="451993"/>
                  <a:pt x="0" y="397165"/>
                </a:cubicBezTo>
                <a:cubicBezTo>
                  <a:pt x="0" y="177852"/>
                  <a:pt x="71480" y="0"/>
                  <a:pt x="159727"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boto"/>
              <a:ea typeface="Roboto"/>
              <a:cs typeface="Roboto"/>
              <a:sym typeface="Roboto"/>
            </a:endParaRPr>
          </a:p>
        </p:txBody>
      </p:sp>
      <p:sp>
        <p:nvSpPr>
          <p:cNvPr id="21" name="Google Shape;21;p3"/>
          <p:cNvSpPr/>
          <p:nvPr/>
        </p:nvSpPr>
        <p:spPr>
          <a:xfrm rot="-5400000">
            <a:off x="11751969" y="57810"/>
            <a:ext cx="497843" cy="382221"/>
          </a:xfrm>
          <a:custGeom>
            <a:avLst/>
            <a:gdLst/>
            <a:ahLst/>
            <a:cxnLst/>
            <a:rect l="l" t="t" r="r" b="b"/>
            <a:pathLst>
              <a:path w="734080" h="563593" extrusionOk="0">
                <a:moveTo>
                  <a:pt x="734080" y="0"/>
                </a:moveTo>
                <a:lnTo>
                  <a:pt x="734080" y="563593"/>
                </a:lnTo>
                <a:lnTo>
                  <a:pt x="15133" y="563593"/>
                </a:lnTo>
                <a:lnTo>
                  <a:pt x="12548" y="551745"/>
                </a:lnTo>
                <a:cubicBezTo>
                  <a:pt x="4468" y="504230"/>
                  <a:pt x="0" y="451993"/>
                  <a:pt x="0" y="397165"/>
                </a:cubicBezTo>
                <a:cubicBezTo>
                  <a:pt x="0" y="177852"/>
                  <a:pt x="71480" y="0"/>
                  <a:pt x="159727"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boto"/>
              <a:ea typeface="Roboto"/>
              <a:cs typeface="Roboto"/>
              <a:sym typeface="Roboto"/>
            </a:endParaRPr>
          </a:p>
        </p:txBody>
      </p:sp>
      <p:sp>
        <p:nvSpPr>
          <p:cNvPr id="22" name="Google Shape;22;p3"/>
          <p:cNvSpPr/>
          <p:nvPr/>
        </p:nvSpPr>
        <p:spPr>
          <a:xfrm>
            <a:off x="11803368" y="130893"/>
            <a:ext cx="425116" cy="26161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fld id="{00000000-1234-1234-1234-123412341234}" type="slidenum">
              <a:rPr lang="fr-FR" sz="1100" b="1" i="0" u="none" strike="noStrike" cap="none">
                <a:solidFill>
                  <a:schemeClr val="lt1"/>
                </a:solidFill>
                <a:latin typeface="Roboto"/>
                <a:ea typeface="Roboto"/>
                <a:cs typeface="Roboto"/>
                <a:sym typeface="Roboto"/>
              </a:rPr>
              <a:t>‹N°›</a:t>
            </a:fld>
            <a:endParaRPr sz="1100" b="1" i="0" u="none" strike="noStrike" cap="none">
              <a:solidFill>
                <a:schemeClr val="lt1"/>
              </a:solidFill>
              <a:latin typeface="Roboto"/>
              <a:ea typeface="Roboto"/>
              <a:cs typeface="Roboto"/>
              <a:sym typeface="Roboto"/>
            </a:endParaRPr>
          </a:p>
        </p:txBody>
      </p:sp>
      <p:pic>
        <p:nvPicPr>
          <p:cNvPr id="23" name="Google Shape;23;p3"/>
          <p:cNvPicPr preferRelativeResize="0"/>
          <p:nvPr/>
        </p:nvPicPr>
        <p:blipFill rotWithShape="1">
          <a:blip r:embed="rId2">
            <a:alphaModFix/>
          </a:blip>
          <a:srcRect/>
          <a:stretch/>
        </p:blipFill>
        <p:spPr>
          <a:xfrm>
            <a:off x="248745" y="159573"/>
            <a:ext cx="446714" cy="465859"/>
          </a:xfrm>
          <a:prstGeom prst="rect">
            <a:avLst/>
          </a:prstGeom>
          <a:noFill/>
          <a:ln>
            <a:noFill/>
          </a:ln>
        </p:spPr>
      </p:pic>
      <p:sp>
        <p:nvSpPr>
          <p:cNvPr id="24" name="Google Shape;24;p3"/>
          <p:cNvSpPr txBox="1"/>
          <p:nvPr/>
        </p:nvSpPr>
        <p:spPr>
          <a:xfrm>
            <a:off x="10278371" y="6465499"/>
            <a:ext cx="1747723" cy="276999"/>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r>
              <a:rPr lang="fr-FR" sz="1200" b="0" i="0" u="none" strike="noStrike" cap="none">
                <a:solidFill>
                  <a:schemeClr val="accent1"/>
                </a:solidFill>
                <a:latin typeface="Roboto"/>
                <a:ea typeface="Roboto"/>
                <a:cs typeface="Roboto"/>
                <a:sym typeface="Roboto"/>
              </a:rPr>
              <a:t>Fermes d’Avenir | 20</a:t>
            </a:r>
            <a:r>
              <a:rPr lang="fr-FR" sz="1200">
                <a:solidFill>
                  <a:schemeClr val="accent1"/>
                </a:solidFill>
                <a:latin typeface="Roboto"/>
                <a:ea typeface="Roboto"/>
                <a:cs typeface="Roboto"/>
                <a:sym typeface="Roboto"/>
              </a:rPr>
              <a:t>20</a:t>
            </a:r>
            <a:endParaRPr sz="1200" b="0" i="0" u="none" strike="noStrike" cap="none">
              <a:solidFill>
                <a:schemeClr val="accent1"/>
              </a:solidFill>
              <a:latin typeface="Roboto"/>
              <a:ea typeface="Roboto"/>
              <a:cs typeface="Roboto"/>
              <a:sym typeface="Roboto"/>
            </a:endParaRPr>
          </a:p>
        </p:txBody>
      </p:sp>
    </p:spTree>
    <p:extLst>
      <p:ext uri="{BB962C8B-B14F-4D97-AF65-F5344CB8AC3E}">
        <p14:creationId xmlns:p14="http://schemas.microsoft.com/office/powerpoint/2010/main" val="3667564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36"/>
        <p:cNvGrpSpPr/>
        <p:nvPr/>
      </p:nvGrpSpPr>
      <p:grpSpPr>
        <a:xfrm>
          <a:off x="0" y="0"/>
          <a:ext cx="0" cy="0"/>
          <a:chOff x="0" y="0"/>
          <a:chExt cx="0" cy="0"/>
        </a:xfrm>
      </p:grpSpPr>
      <p:sp>
        <p:nvSpPr>
          <p:cNvPr id="37" name="Google Shape;37;p1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
        <p:cNvGrpSpPr/>
        <p:nvPr/>
      </p:nvGrpSpPr>
      <p:grpSpPr>
        <a:xfrm>
          <a:off x="0" y="0"/>
          <a:ext cx="0" cy="0"/>
          <a:chOff x="0" y="0"/>
          <a:chExt cx="0" cy="0"/>
        </a:xfrm>
      </p:grpSpPr>
      <p:sp>
        <p:nvSpPr>
          <p:cNvPr id="26" name="Google Shape;26;p4"/>
          <p:cNvSpPr/>
          <p:nvPr/>
        </p:nvSpPr>
        <p:spPr>
          <a:xfrm rot="-5400000">
            <a:off x="11751969" y="57810"/>
            <a:ext cx="497843" cy="382221"/>
          </a:xfrm>
          <a:custGeom>
            <a:avLst/>
            <a:gdLst/>
            <a:ahLst/>
            <a:cxnLst/>
            <a:rect l="l" t="t" r="r" b="b"/>
            <a:pathLst>
              <a:path w="734080" h="563593" extrusionOk="0">
                <a:moveTo>
                  <a:pt x="734080" y="0"/>
                </a:moveTo>
                <a:lnTo>
                  <a:pt x="734080" y="563593"/>
                </a:lnTo>
                <a:lnTo>
                  <a:pt x="15133" y="563593"/>
                </a:lnTo>
                <a:lnTo>
                  <a:pt x="12548" y="551745"/>
                </a:lnTo>
                <a:cubicBezTo>
                  <a:pt x="4468" y="504230"/>
                  <a:pt x="0" y="451993"/>
                  <a:pt x="0" y="397165"/>
                </a:cubicBezTo>
                <a:cubicBezTo>
                  <a:pt x="0" y="177852"/>
                  <a:pt x="71480" y="0"/>
                  <a:pt x="159727"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boto"/>
              <a:ea typeface="Roboto"/>
              <a:cs typeface="Roboto"/>
              <a:sym typeface="Roboto"/>
            </a:endParaRPr>
          </a:p>
        </p:txBody>
      </p:sp>
      <p:sp>
        <p:nvSpPr>
          <p:cNvPr id="27" name="Google Shape;27;p4"/>
          <p:cNvSpPr/>
          <p:nvPr/>
        </p:nvSpPr>
        <p:spPr>
          <a:xfrm>
            <a:off x="11803368" y="130893"/>
            <a:ext cx="425116" cy="26161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fld id="{00000000-1234-1234-1234-123412341234}" type="slidenum">
              <a:rPr lang="fr-FR" sz="1100" b="1" i="0" u="none" strike="noStrike" cap="none">
                <a:solidFill>
                  <a:schemeClr val="lt1"/>
                </a:solidFill>
                <a:latin typeface="Roboto"/>
                <a:ea typeface="Roboto"/>
                <a:cs typeface="Roboto"/>
                <a:sym typeface="Roboto"/>
              </a:rPr>
              <a:t>‹N°›</a:t>
            </a:fld>
            <a:endParaRPr sz="1100" b="1" i="0" u="none" strike="noStrike" cap="none">
              <a:solidFill>
                <a:schemeClr val="lt1"/>
              </a:solidFill>
              <a:latin typeface="Roboto"/>
              <a:ea typeface="Roboto"/>
              <a:cs typeface="Roboto"/>
              <a:sym typeface="Roboto"/>
            </a:endParaRPr>
          </a:p>
        </p:txBody>
      </p:sp>
      <p:pic>
        <p:nvPicPr>
          <p:cNvPr id="28" name="Google Shape;28;p4"/>
          <p:cNvPicPr preferRelativeResize="0"/>
          <p:nvPr/>
        </p:nvPicPr>
        <p:blipFill rotWithShape="1">
          <a:blip r:embed="rId2">
            <a:alphaModFix/>
          </a:blip>
          <a:srcRect/>
          <a:stretch/>
        </p:blipFill>
        <p:spPr>
          <a:xfrm>
            <a:off x="248745" y="159573"/>
            <a:ext cx="446714" cy="465859"/>
          </a:xfrm>
          <a:prstGeom prst="rect">
            <a:avLst/>
          </a:prstGeom>
          <a:noFill/>
          <a:ln>
            <a:noFill/>
          </a:ln>
        </p:spPr>
      </p:pic>
      <p:sp>
        <p:nvSpPr>
          <p:cNvPr id="29" name="Google Shape;29;p4"/>
          <p:cNvSpPr txBox="1"/>
          <p:nvPr/>
        </p:nvSpPr>
        <p:spPr>
          <a:xfrm>
            <a:off x="10278371" y="6465499"/>
            <a:ext cx="1747723" cy="276999"/>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r>
              <a:rPr lang="fr-FR" sz="1200" b="0" i="0" u="none" strike="noStrike" cap="none">
                <a:solidFill>
                  <a:schemeClr val="accent1"/>
                </a:solidFill>
                <a:latin typeface="Roboto"/>
                <a:ea typeface="Roboto"/>
                <a:cs typeface="Roboto"/>
                <a:sym typeface="Roboto"/>
              </a:rPr>
              <a:t>Fermes d’Avenir | 20</a:t>
            </a:r>
            <a:r>
              <a:rPr lang="fr-FR" sz="1200">
                <a:solidFill>
                  <a:schemeClr val="accent1"/>
                </a:solidFill>
                <a:latin typeface="Roboto"/>
                <a:ea typeface="Roboto"/>
                <a:cs typeface="Roboto"/>
                <a:sym typeface="Roboto"/>
              </a:rPr>
              <a:t>20</a:t>
            </a:r>
            <a:endParaRPr sz="1200" b="0" i="0" u="none" strike="noStrike" cap="none">
              <a:solidFill>
                <a:schemeClr val="accent1"/>
              </a:solidFill>
              <a:latin typeface="Roboto"/>
              <a:ea typeface="Roboto"/>
              <a:cs typeface="Roboto"/>
              <a:sym typeface="Roboto"/>
            </a:endParaRPr>
          </a:p>
        </p:txBody>
      </p:sp>
    </p:spTree>
    <p:extLst>
      <p:ext uri="{BB962C8B-B14F-4D97-AF65-F5344CB8AC3E}">
        <p14:creationId xmlns:p14="http://schemas.microsoft.com/office/powerpoint/2010/main" val="34166782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30"/>
        <p:cNvGrpSpPr/>
        <p:nvPr/>
      </p:nvGrpSpPr>
      <p:grpSpPr>
        <a:xfrm>
          <a:off x="0" y="0"/>
          <a:ext cx="0" cy="0"/>
          <a:chOff x="0" y="0"/>
          <a:chExt cx="0" cy="0"/>
        </a:xfrm>
      </p:grpSpPr>
      <p:sp>
        <p:nvSpPr>
          <p:cNvPr id="31" name="Google Shape;31;p5"/>
          <p:cNvSpPr>
            <a:spLocks noGrp="1"/>
          </p:cNvSpPr>
          <p:nvPr>
            <p:ph type="pic" idx="2"/>
          </p:nvPr>
        </p:nvSpPr>
        <p:spPr>
          <a:xfrm>
            <a:off x="4669766" y="0"/>
            <a:ext cx="2852468" cy="2852468"/>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32" name="Google Shape;32;p5"/>
          <p:cNvSpPr>
            <a:spLocks noGrp="1"/>
          </p:cNvSpPr>
          <p:nvPr>
            <p:ph type="pic" idx="3"/>
          </p:nvPr>
        </p:nvSpPr>
        <p:spPr>
          <a:xfrm>
            <a:off x="0" y="0"/>
            <a:ext cx="4669766" cy="2852468"/>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33" name="Google Shape;33;p5"/>
          <p:cNvSpPr txBox="1"/>
          <p:nvPr/>
        </p:nvSpPr>
        <p:spPr>
          <a:xfrm>
            <a:off x="10278371" y="6465499"/>
            <a:ext cx="1747723" cy="276999"/>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r>
              <a:rPr lang="fr-FR" sz="1200" b="0" i="0" u="none" strike="noStrike" cap="none">
                <a:solidFill>
                  <a:schemeClr val="accent1"/>
                </a:solidFill>
                <a:latin typeface="Roboto"/>
                <a:ea typeface="Roboto"/>
                <a:cs typeface="Roboto"/>
                <a:sym typeface="Roboto"/>
              </a:rPr>
              <a:t>Fermes d’Avenir | 20</a:t>
            </a:r>
            <a:r>
              <a:rPr lang="fr-FR" sz="1200">
                <a:solidFill>
                  <a:schemeClr val="accent1"/>
                </a:solidFill>
                <a:latin typeface="Roboto"/>
                <a:ea typeface="Roboto"/>
                <a:cs typeface="Roboto"/>
                <a:sym typeface="Roboto"/>
              </a:rPr>
              <a:t>20</a:t>
            </a:r>
            <a:endParaRPr sz="1200" b="0" i="0" u="none" strike="noStrike" cap="none">
              <a:solidFill>
                <a:schemeClr val="accent1"/>
              </a:solidFill>
              <a:latin typeface="Roboto"/>
              <a:ea typeface="Roboto"/>
              <a:cs typeface="Roboto"/>
              <a:sym typeface="Roboto"/>
            </a:endParaRPr>
          </a:p>
        </p:txBody>
      </p:sp>
    </p:spTree>
    <p:extLst>
      <p:ext uri="{BB962C8B-B14F-4D97-AF65-F5344CB8AC3E}">
        <p14:creationId xmlns:p14="http://schemas.microsoft.com/office/powerpoint/2010/main" val="20229127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17_Custom Layout">
  <p:cSld name="17_Custom Layout">
    <p:spTree>
      <p:nvGrpSpPr>
        <p:cNvPr id="1" name="Shape 34"/>
        <p:cNvGrpSpPr/>
        <p:nvPr/>
      </p:nvGrpSpPr>
      <p:grpSpPr>
        <a:xfrm>
          <a:off x="0" y="0"/>
          <a:ext cx="0" cy="0"/>
          <a:chOff x="0" y="0"/>
          <a:chExt cx="0" cy="0"/>
        </a:xfrm>
      </p:grpSpPr>
      <p:sp>
        <p:nvSpPr>
          <p:cNvPr id="35" name="Google Shape;35;p6"/>
          <p:cNvSpPr>
            <a:spLocks noGrp="1"/>
          </p:cNvSpPr>
          <p:nvPr>
            <p:ph type="pic" idx="2"/>
          </p:nvPr>
        </p:nvSpPr>
        <p:spPr>
          <a:xfrm>
            <a:off x="0" y="0"/>
            <a:ext cx="6515100" cy="36195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36" name="Google Shape;36;p6"/>
          <p:cNvSpPr>
            <a:spLocks noGrp="1"/>
          </p:cNvSpPr>
          <p:nvPr>
            <p:ph type="pic" idx="3"/>
          </p:nvPr>
        </p:nvSpPr>
        <p:spPr>
          <a:xfrm>
            <a:off x="0" y="3619500"/>
            <a:ext cx="6515100" cy="32385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37" name="Google Shape;37;p6"/>
          <p:cNvSpPr/>
          <p:nvPr/>
        </p:nvSpPr>
        <p:spPr>
          <a:xfrm rot="-5400000">
            <a:off x="11751969" y="57810"/>
            <a:ext cx="497843" cy="382221"/>
          </a:xfrm>
          <a:custGeom>
            <a:avLst/>
            <a:gdLst/>
            <a:ahLst/>
            <a:cxnLst/>
            <a:rect l="l" t="t" r="r" b="b"/>
            <a:pathLst>
              <a:path w="734080" h="563593" extrusionOk="0">
                <a:moveTo>
                  <a:pt x="734080" y="0"/>
                </a:moveTo>
                <a:lnTo>
                  <a:pt x="734080" y="563593"/>
                </a:lnTo>
                <a:lnTo>
                  <a:pt x="15133" y="563593"/>
                </a:lnTo>
                <a:lnTo>
                  <a:pt x="12548" y="551745"/>
                </a:lnTo>
                <a:cubicBezTo>
                  <a:pt x="4468" y="504230"/>
                  <a:pt x="0" y="451993"/>
                  <a:pt x="0" y="397165"/>
                </a:cubicBezTo>
                <a:cubicBezTo>
                  <a:pt x="0" y="177852"/>
                  <a:pt x="71480" y="0"/>
                  <a:pt x="159727"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boto"/>
              <a:ea typeface="Roboto"/>
              <a:cs typeface="Roboto"/>
              <a:sym typeface="Roboto"/>
            </a:endParaRPr>
          </a:p>
        </p:txBody>
      </p:sp>
      <p:sp>
        <p:nvSpPr>
          <p:cNvPr id="38" name="Google Shape;38;p6"/>
          <p:cNvSpPr/>
          <p:nvPr/>
        </p:nvSpPr>
        <p:spPr>
          <a:xfrm rot="-5400000">
            <a:off x="11751969" y="57810"/>
            <a:ext cx="497843" cy="382221"/>
          </a:xfrm>
          <a:custGeom>
            <a:avLst/>
            <a:gdLst/>
            <a:ahLst/>
            <a:cxnLst/>
            <a:rect l="l" t="t" r="r" b="b"/>
            <a:pathLst>
              <a:path w="734080" h="563593" extrusionOk="0">
                <a:moveTo>
                  <a:pt x="734080" y="0"/>
                </a:moveTo>
                <a:lnTo>
                  <a:pt x="734080" y="563593"/>
                </a:lnTo>
                <a:lnTo>
                  <a:pt x="15133" y="563593"/>
                </a:lnTo>
                <a:lnTo>
                  <a:pt x="12548" y="551745"/>
                </a:lnTo>
                <a:cubicBezTo>
                  <a:pt x="4468" y="504230"/>
                  <a:pt x="0" y="451993"/>
                  <a:pt x="0" y="397165"/>
                </a:cubicBezTo>
                <a:cubicBezTo>
                  <a:pt x="0" y="177852"/>
                  <a:pt x="71480" y="0"/>
                  <a:pt x="159727"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boto"/>
              <a:ea typeface="Roboto"/>
              <a:cs typeface="Roboto"/>
              <a:sym typeface="Roboto"/>
            </a:endParaRPr>
          </a:p>
        </p:txBody>
      </p:sp>
      <p:sp>
        <p:nvSpPr>
          <p:cNvPr id="39" name="Google Shape;39;p6"/>
          <p:cNvSpPr/>
          <p:nvPr/>
        </p:nvSpPr>
        <p:spPr>
          <a:xfrm>
            <a:off x="11803368" y="130893"/>
            <a:ext cx="425116" cy="26161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fld id="{00000000-1234-1234-1234-123412341234}" type="slidenum">
              <a:rPr lang="fr-FR" sz="1100" b="1" i="0" u="none" strike="noStrike" cap="none">
                <a:solidFill>
                  <a:schemeClr val="lt1"/>
                </a:solidFill>
                <a:latin typeface="Roboto"/>
                <a:ea typeface="Roboto"/>
                <a:cs typeface="Roboto"/>
                <a:sym typeface="Roboto"/>
              </a:rPr>
              <a:t>‹N°›</a:t>
            </a:fld>
            <a:endParaRPr sz="1100" b="1" i="0" u="none" strike="noStrike" cap="none">
              <a:solidFill>
                <a:schemeClr val="lt1"/>
              </a:solidFill>
              <a:latin typeface="Roboto"/>
              <a:ea typeface="Roboto"/>
              <a:cs typeface="Roboto"/>
              <a:sym typeface="Roboto"/>
            </a:endParaRPr>
          </a:p>
        </p:txBody>
      </p:sp>
      <p:sp>
        <p:nvSpPr>
          <p:cNvPr id="40" name="Google Shape;40;p6"/>
          <p:cNvSpPr txBox="1"/>
          <p:nvPr/>
        </p:nvSpPr>
        <p:spPr>
          <a:xfrm>
            <a:off x="10278371" y="6465499"/>
            <a:ext cx="1747723" cy="276999"/>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r>
              <a:rPr lang="fr-FR" sz="1200" b="0" i="0" u="none" strike="noStrike" cap="none">
                <a:solidFill>
                  <a:schemeClr val="accent1"/>
                </a:solidFill>
                <a:latin typeface="Roboto"/>
                <a:ea typeface="Roboto"/>
                <a:cs typeface="Roboto"/>
                <a:sym typeface="Roboto"/>
              </a:rPr>
              <a:t>Fermes d’Avenir | 2018</a:t>
            </a:r>
            <a:endParaRPr sz="1200" b="0" i="0" u="none" strike="noStrike" cap="none">
              <a:solidFill>
                <a:schemeClr val="accent1"/>
              </a:solidFill>
              <a:latin typeface="Roboto"/>
              <a:ea typeface="Roboto"/>
              <a:cs typeface="Roboto"/>
              <a:sym typeface="Roboto"/>
            </a:endParaRPr>
          </a:p>
        </p:txBody>
      </p:sp>
    </p:spTree>
    <p:extLst>
      <p:ext uri="{BB962C8B-B14F-4D97-AF65-F5344CB8AC3E}">
        <p14:creationId xmlns:p14="http://schemas.microsoft.com/office/powerpoint/2010/main" val="21438431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21_Custom Layout">
  <p:cSld name="21_Custom Layout">
    <p:spTree>
      <p:nvGrpSpPr>
        <p:cNvPr id="1" name="Shape 41"/>
        <p:cNvGrpSpPr/>
        <p:nvPr/>
      </p:nvGrpSpPr>
      <p:grpSpPr>
        <a:xfrm>
          <a:off x="0" y="0"/>
          <a:ext cx="0" cy="0"/>
          <a:chOff x="0" y="0"/>
          <a:chExt cx="0" cy="0"/>
        </a:xfrm>
      </p:grpSpPr>
      <p:sp>
        <p:nvSpPr>
          <p:cNvPr id="42" name="Google Shape;42;p7"/>
          <p:cNvSpPr/>
          <p:nvPr/>
        </p:nvSpPr>
        <p:spPr>
          <a:xfrm rot="-5400000">
            <a:off x="11751969" y="57810"/>
            <a:ext cx="497843" cy="382221"/>
          </a:xfrm>
          <a:custGeom>
            <a:avLst/>
            <a:gdLst/>
            <a:ahLst/>
            <a:cxnLst/>
            <a:rect l="l" t="t" r="r" b="b"/>
            <a:pathLst>
              <a:path w="734080" h="563593" extrusionOk="0">
                <a:moveTo>
                  <a:pt x="734080" y="0"/>
                </a:moveTo>
                <a:lnTo>
                  <a:pt x="734080" y="563593"/>
                </a:lnTo>
                <a:lnTo>
                  <a:pt x="15133" y="563593"/>
                </a:lnTo>
                <a:lnTo>
                  <a:pt x="12548" y="551745"/>
                </a:lnTo>
                <a:cubicBezTo>
                  <a:pt x="4468" y="504230"/>
                  <a:pt x="0" y="451993"/>
                  <a:pt x="0" y="397165"/>
                </a:cubicBezTo>
                <a:cubicBezTo>
                  <a:pt x="0" y="177852"/>
                  <a:pt x="71480" y="0"/>
                  <a:pt x="159727"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boto"/>
              <a:ea typeface="Roboto"/>
              <a:cs typeface="Roboto"/>
              <a:sym typeface="Roboto"/>
            </a:endParaRPr>
          </a:p>
        </p:txBody>
      </p:sp>
      <p:sp>
        <p:nvSpPr>
          <p:cNvPr id="43" name="Google Shape;43;p7"/>
          <p:cNvSpPr/>
          <p:nvPr/>
        </p:nvSpPr>
        <p:spPr>
          <a:xfrm>
            <a:off x="11809780" y="130893"/>
            <a:ext cx="412292" cy="26161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fld id="{00000000-1234-1234-1234-123412341234}" type="slidenum">
              <a:rPr lang="fr-FR" sz="1100" b="1" i="0" u="none" strike="noStrike" cap="none">
                <a:solidFill>
                  <a:schemeClr val="dk1"/>
                </a:solidFill>
                <a:latin typeface="Poppins"/>
                <a:ea typeface="Poppins"/>
                <a:cs typeface="Poppins"/>
                <a:sym typeface="Poppins"/>
              </a:rPr>
              <a:t>‹N°›</a:t>
            </a:fld>
            <a:endParaRPr sz="1100" b="1" i="0" u="none" strike="noStrike" cap="none">
              <a:solidFill>
                <a:schemeClr val="dk1"/>
              </a:solidFill>
              <a:latin typeface="Poppins"/>
              <a:ea typeface="Poppins"/>
              <a:cs typeface="Poppins"/>
              <a:sym typeface="Poppins"/>
            </a:endParaRPr>
          </a:p>
        </p:txBody>
      </p:sp>
      <p:sp>
        <p:nvSpPr>
          <p:cNvPr id="44" name="Google Shape;44;p7"/>
          <p:cNvSpPr>
            <a:spLocks noGrp="1"/>
          </p:cNvSpPr>
          <p:nvPr>
            <p:ph type="pic" idx="2"/>
          </p:nvPr>
        </p:nvSpPr>
        <p:spPr>
          <a:xfrm>
            <a:off x="0" y="-1"/>
            <a:ext cx="3238500" cy="6858001"/>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45" name="Google Shape;45;p7"/>
          <p:cNvSpPr>
            <a:spLocks noGrp="1"/>
          </p:cNvSpPr>
          <p:nvPr>
            <p:ph type="pic" idx="3"/>
          </p:nvPr>
        </p:nvSpPr>
        <p:spPr>
          <a:xfrm>
            <a:off x="3238500" y="-1"/>
            <a:ext cx="3238500" cy="2076451"/>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46" name="Google Shape;46;p7"/>
          <p:cNvSpPr>
            <a:spLocks noGrp="1"/>
          </p:cNvSpPr>
          <p:nvPr>
            <p:ph type="pic" idx="4"/>
          </p:nvPr>
        </p:nvSpPr>
        <p:spPr>
          <a:xfrm>
            <a:off x="6477000" y="-1"/>
            <a:ext cx="5715000" cy="2076451"/>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47" name="Google Shape;47;p7"/>
          <p:cNvSpPr>
            <a:spLocks noGrp="1"/>
          </p:cNvSpPr>
          <p:nvPr>
            <p:ph type="pic" idx="5"/>
          </p:nvPr>
        </p:nvSpPr>
        <p:spPr>
          <a:xfrm>
            <a:off x="3238500" y="2076451"/>
            <a:ext cx="4629150" cy="20574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48" name="Google Shape;48;p7"/>
          <p:cNvSpPr>
            <a:spLocks noGrp="1"/>
          </p:cNvSpPr>
          <p:nvPr>
            <p:ph type="pic" idx="6"/>
          </p:nvPr>
        </p:nvSpPr>
        <p:spPr>
          <a:xfrm>
            <a:off x="7867650" y="2076451"/>
            <a:ext cx="4324350" cy="20574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49" name="Google Shape;49;p7"/>
          <p:cNvSpPr txBox="1"/>
          <p:nvPr/>
        </p:nvSpPr>
        <p:spPr>
          <a:xfrm>
            <a:off x="10278371" y="6465499"/>
            <a:ext cx="1747723" cy="276999"/>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r>
              <a:rPr lang="fr-FR" sz="1200" b="0" i="0" u="none" strike="noStrike" cap="none">
                <a:solidFill>
                  <a:schemeClr val="accent1"/>
                </a:solidFill>
                <a:latin typeface="Roboto"/>
                <a:ea typeface="Roboto"/>
                <a:cs typeface="Roboto"/>
                <a:sym typeface="Roboto"/>
              </a:rPr>
              <a:t>Fermes d’Avenir | 2018</a:t>
            </a:r>
            <a:endParaRPr sz="1200" b="0" i="0" u="none" strike="noStrike" cap="none">
              <a:solidFill>
                <a:schemeClr val="accent1"/>
              </a:solidFill>
              <a:latin typeface="Roboto"/>
              <a:ea typeface="Roboto"/>
              <a:cs typeface="Roboto"/>
              <a:sym typeface="Roboto"/>
            </a:endParaRPr>
          </a:p>
        </p:txBody>
      </p:sp>
    </p:spTree>
    <p:extLst>
      <p:ext uri="{BB962C8B-B14F-4D97-AF65-F5344CB8AC3E}">
        <p14:creationId xmlns:p14="http://schemas.microsoft.com/office/powerpoint/2010/main" val="42565322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50"/>
        <p:cNvGrpSpPr/>
        <p:nvPr/>
      </p:nvGrpSpPr>
      <p:grpSpPr>
        <a:xfrm>
          <a:off x="0" y="0"/>
          <a:ext cx="0" cy="0"/>
          <a:chOff x="0" y="0"/>
          <a:chExt cx="0" cy="0"/>
        </a:xfrm>
      </p:grpSpPr>
      <p:sp>
        <p:nvSpPr>
          <p:cNvPr id="51" name="Google Shape;51;p8"/>
          <p:cNvSpPr>
            <a:spLocks noGrp="1"/>
          </p:cNvSpPr>
          <p:nvPr>
            <p:ph type="pic" idx="2"/>
          </p:nvPr>
        </p:nvSpPr>
        <p:spPr>
          <a:xfrm>
            <a:off x="5779698" y="0"/>
            <a:ext cx="6412302" cy="353683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pic>
        <p:nvPicPr>
          <p:cNvPr id="52" name="Google Shape;52;p8"/>
          <p:cNvPicPr preferRelativeResize="0"/>
          <p:nvPr/>
        </p:nvPicPr>
        <p:blipFill rotWithShape="1">
          <a:blip r:embed="rId2">
            <a:alphaModFix/>
          </a:blip>
          <a:srcRect/>
          <a:stretch/>
        </p:blipFill>
        <p:spPr>
          <a:xfrm>
            <a:off x="248745" y="159573"/>
            <a:ext cx="446714" cy="465859"/>
          </a:xfrm>
          <a:prstGeom prst="rect">
            <a:avLst/>
          </a:prstGeom>
          <a:noFill/>
          <a:ln>
            <a:noFill/>
          </a:ln>
        </p:spPr>
      </p:pic>
      <p:sp>
        <p:nvSpPr>
          <p:cNvPr id="53" name="Google Shape;53;p8"/>
          <p:cNvSpPr txBox="1"/>
          <p:nvPr/>
        </p:nvSpPr>
        <p:spPr>
          <a:xfrm>
            <a:off x="10278371" y="6465499"/>
            <a:ext cx="1747723" cy="276999"/>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r>
              <a:rPr lang="fr-FR" sz="1200" b="0" i="0" u="none" strike="noStrike" cap="none">
                <a:solidFill>
                  <a:schemeClr val="accent1"/>
                </a:solidFill>
                <a:latin typeface="Roboto"/>
                <a:ea typeface="Roboto"/>
                <a:cs typeface="Roboto"/>
                <a:sym typeface="Roboto"/>
              </a:rPr>
              <a:t>Fermes d’Avenir | 2018</a:t>
            </a:r>
            <a:endParaRPr sz="1200" b="0" i="0" u="none" strike="noStrike" cap="none">
              <a:solidFill>
                <a:schemeClr val="accent1"/>
              </a:solidFill>
              <a:latin typeface="Roboto"/>
              <a:ea typeface="Roboto"/>
              <a:cs typeface="Roboto"/>
              <a:sym typeface="Roboto"/>
            </a:endParaRPr>
          </a:p>
        </p:txBody>
      </p:sp>
    </p:spTree>
    <p:extLst>
      <p:ext uri="{BB962C8B-B14F-4D97-AF65-F5344CB8AC3E}">
        <p14:creationId xmlns:p14="http://schemas.microsoft.com/office/powerpoint/2010/main" val="23510089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7_Custom Layout">
  <p:cSld name="7_Custom Layout">
    <p:spTree>
      <p:nvGrpSpPr>
        <p:cNvPr id="1" name="Shape 54"/>
        <p:cNvGrpSpPr/>
        <p:nvPr/>
      </p:nvGrpSpPr>
      <p:grpSpPr>
        <a:xfrm>
          <a:off x="0" y="0"/>
          <a:ext cx="0" cy="0"/>
          <a:chOff x="0" y="0"/>
          <a:chExt cx="0" cy="0"/>
        </a:xfrm>
      </p:grpSpPr>
      <p:sp>
        <p:nvSpPr>
          <p:cNvPr id="55" name="Google Shape;55;p9"/>
          <p:cNvSpPr>
            <a:spLocks noGrp="1"/>
          </p:cNvSpPr>
          <p:nvPr>
            <p:ph type="pic" idx="2"/>
          </p:nvPr>
        </p:nvSpPr>
        <p:spPr>
          <a:xfrm>
            <a:off x="1" y="0"/>
            <a:ext cx="8660920" cy="68580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56" name="Google Shape;56;p9"/>
          <p:cNvSpPr/>
          <p:nvPr/>
        </p:nvSpPr>
        <p:spPr>
          <a:xfrm rot="-5400000">
            <a:off x="11751969" y="57810"/>
            <a:ext cx="497843" cy="382221"/>
          </a:xfrm>
          <a:custGeom>
            <a:avLst/>
            <a:gdLst/>
            <a:ahLst/>
            <a:cxnLst/>
            <a:rect l="l" t="t" r="r" b="b"/>
            <a:pathLst>
              <a:path w="734080" h="563593" extrusionOk="0">
                <a:moveTo>
                  <a:pt x="734080" y="0"/>
                </a:moveTo>
                <a:lnTo>
                  <a:pt x="734080" y="563593"/>
                </a:lnTo>
                <a:lnTo>
                  <a:pt x="15133" y="563593"/>
                </a:lnTo>
                <a:lnTo>
                  <a:pt x="12548" y="551745"/>
                </a:lnTo>
                <a:cubicBezTo>
                  <a:pt x="4468" y="504230"/>
                  <a:pt x="0" y="451993"/>
                  <a:pt x="0" y="397165"/>
                </a:cubicBezTo>
                <a:cubicBezTo>
                  <a:pt x="0" y="177852"/>
                  <a:pt x="71480" y="0"/>
                  <a:pt x="159727"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boto"/>
              <a:ea typeface="Roboto"/>
              <a:cs typeface="Roboto"/>
              <a:sym typeface="Roboto"/>
            </a:endParaRPr>
          </a:p>
        </p:txBody>
      </p:sp>
      <p:sp>
        <p:nvSpPr>
          <p:cNvPr id="57" name="Google Shape;57;p9"/>
          <p:cNvSpPr/>
          <p:nvPr/>
        </p:nvSpPr>
        <p:spPr>
          <a:xfrm rot="-5400000">
            <a:off x="11751969" y="57810"/>
            <a:ext cx="497843" cy="382221"/>
          </a:xfrm>
          <a:custGeom>
            <a:avLst/>
            <a:gdLst/>
            <a:ahLst/>
            <a:cxnLst/>
            <a:rect l="l" t="t" r="r" b="b"/>
            <a:pathLst>
              <a:path w="734080" h="563593" extrusionOk="0">
                <a:moveTo>
                  <a:pt x="734080" y="0"/>
                </a:moveTo>
                <a:lnTo>
                  <a:pt x="734080" y="563593"/>
                </a:lnTo>
                <a:lnTo>
                  <a:pt x="15133" y="563593"/>
                </a:lnTo>
                <a:lnTo>
                  <a:pt x="12548" y="551745"/>
                </a:lnTo>
                <a:cubicBezTo>
                  <a:pt x="4468" y="504230"/>
                  <a:pt x="0" y="451993"/>
                  <a:pt x="0" y="397165"/>
                </a:cubicBezTo>
                <a:cubicBezTo>
                  <a:pt x="0" y="177852"/>
                  <a:pt x="71480" y="0"/>
                  <a:pt x="159727"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boto"/>
              <a:ea typeface="Roboto"/>
              <a:cs typeface="Roboto"/>
              <a:sym typeface="Roboto"/>
            </a:endParaRPr>
          </a:p>
        </p:txBody>
      </p:sp>
      <p:sp>
        <p:nvSpPr>
          <p:cNvPr id="58" name="Google Shape;58;p9"/>
          <p:cNvSpPr/>
          <p:nvPr/>
        </p:nvSpPr>
        <p:spPr>
          <a:xfrm>
            <a:off x="11803368" y="130893"/>
            <a:ext cx="425116" cy="26161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fld id="{00000000-1234-1234-1234-123412341234}" type="slidenum">
              <a:rPr lang="fr-FR" sz="1100" b="1" i="0" u="none" strike="noStrike" cap="none">
                <a:solidFill>
                  <a:schemeClr val="lt1"/>
                </a:solidFill>
                <a:latin typeface="Roboto"/>
                <a:ea typeface="Roboto"/>
                <a:cs typeface="Roboto"/>
                <a:sym typeface="Roboto"/>
              </a:rPr>
              <a:t>‹N°›</a:t>
            </a:fld>
            <a:endParaRPr sz="1100" b="1" i="0" u="none" strike="noStrike" cap="none">
              <a:solidFill>
                <a:schemeClr val="lt1"/>
              </a:solidFill>
              <a:latin typeface="Roboto"/>
              <a:ea typeface="Roboto"/>
              <a:cs typeface="Roboto"/>
              <a:sym typeface="Roboto"/>
            </a:endParaRPr>
          </a:p>
        </p:txBody>
      </p:sp>
      <p:sp>
        <p:nvSpPr>
          <p:cNvPr id="59" name="Google Shape;59;p9"/>
          <p:cNvSpPr txBox="1"/>
          <p:nvPr/>
        </p:nvSpPr>
        <p:spPr>
          <a:xfrm>
            <a:off x="10278371" y="6465499"/>
            <a:ext cx="1747723" cy="276999"/>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r>
              <a:rPr lang="fr-FR" sz="1200" b="0" i="0" u="none" strike="noStrike" cap="none">
                <a:solidFill>
                  <a:schemeClr val="accent1"/>
                </a:solidFill>
                <a:latin typeface="Roboto"/>
                <a:ea typeface="Roboto"/>
                <a:cs typeface="Roboto"/>
                <a:sym typeface="Roboto"/>
              </a:rPr>
              <a:t>Fermes d’Avenir | 2018</a:t>
            </a:r>
            <a:endParaRPr sz="1200" b="0" i="0" u="none" strike="noStrike" cap="none">
              <a:solidFill>
                <a:schemeClr val="accent1"/>
              </a:solidFill>
              <a:latin typeface="Roboto"/>
              <a:ea typeface="Roboto"/>
              <a:cs typeface="Roboto"/>
              <a:sym typeface="Roboto"/>
            </a:endParaRPr>
          </a:p>
        </p:txBody>
      </p:sp>
    </p:spTree>
    <p:extLst>
      <p:ext uri="{BB962C8B-B14F-4D97-AF65-F5344CB8AC3E}">
        <p14:creationId xmlns:p14="http://schemas.microsoft.com/office/powerpoint/2010/main" val="19590869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60"/>
        <p:cNvGrpSpPr/>
        <p:nvPr/>
      </p:nvGrpSpPr>
      <p:grpSpPr>
        <a:xfrm>
          <a:off x="0" y="0"/>
          <a:ext cx="0" cy="0"/>
          <a:chOff x="0" y="0"/>
          <a:chExt cx="0" cy="0"/>
        </a:xfrm>
      </p:grpSpPr>
      <p:sp>
        <p:nvSpPr>
          <p:cNvPr id="61" name="Google Shape;61;p10"/>
          <p:cNvSpPr>
            <a:spLocks noGrp="1"/>
          </p:cNvSpPr>
          <p:nvPr>
            <p:ph type="pic" idx="2"/>
          </p:nvPr>
        </p:nvSpPr>
        <p:spPr>
          <a:xfrm>
            <a:off x="1" y="0"/>
            <a:ext cx="2829463" cy="68580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62" name="Google Shape;62;p10"/>
          <p:cNvSpPr/>
          <p:nvPr/>
        </p:nvSpPr>
        <p:spPr>
          <a:xfrm rot="-5400000">
            <a:off x="11751969" y="57810"/>
            <a:ext cx="497843" cy="382221"/>
          </a:xfrm>
          <a:custGeom>
            <a:avLst/>
            <a:gdLst/>
            <a:ahLst/>
            <a:cxnLst/>
            <a:rect l="l" t="t" r="r" b="b"/>
            <a:pathLst>
              <a:path w="734080" h="563593" extrusionOk="0">
                <a:moveTo>
                  <a:pt x="734080" y="0"/>
                </a:moveTo>
                <a:lnTo>
                  <a:pt x="734080" y="563593"/>
                </a:lnTo>
                <a:lnTo>
                  <a:pt x="15133" y="563593"/>
                </a:lnTo>
                <a:lnTo>
                  <a:pt x="12548" y="551745"/>
                </a:lnTo>
                <a:cubicBezTo>
                  <a:pt x="4468" y="504230"/>
                  <a:pt x="0" y="451993"/>
                  <a:pt x="0" y="397165"/>
                </a:cubicBezTo>
                <a:cubicBezTo>
                  <a:pt x="0" y="177852"/>
                  <a:pt x="71480" y="0"/>
                  <a:pt x="159727"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boto"/>
              <a:ea typeface="Roboto"/>
              <a:cs typeface="Roboto"/>
              <a:sym typeface="Roboto"/>
            </a:endParaRPr>
          </a:p>
        </p:txBody>
      </p:sp>
      <p:sp>
        <p:nvSpPr>
          <p:cNvPr id="63" name="Google Shape;63;p10"/>
          <p:cNvSpPr/>
          <p:nvPr/>
        </p:nvSpPr>
        <p:spPr>
          <a:xfrm rot="-5400000">
            <a:off x="11751969" y="57810"/>
            <a:ext cx="497843" cy="382221"/>
          </a:xfrm>
          <a:custGeom>
            <a:avLst/>
            <a:gdLst/>
            <a:ahLst/>
            <a:cxnLst/>
            <a:rect l="l" t="t" r="r" b="b"/>
            <a:pathLst>
              <a:path w="734080" h="563593" extrusionOk="0">
                <a:moveTo>
                  <a:pt x="734080" y="0"/>
                </a:moveTo>
                <a:lnTo>
                  <a:pt x="734080" y="563593"/>
                </a:lnTo>
                <a:lnTo>
                  <a:pt x="15133" y="563593"/>
                </a:lnTo>
                <a:lnTo>
                  <a:pt x="12548" y="551745"/>
                </a:lnTo>
                <a:cubicBezTo>
                  <a:pt x="4468" y="504230"/>
                  <a:pt x="0" y="451993"/>
                  <a:pt x="0" y="397165"/>
                </a:cubicBezTo>
                <a:cubicBezTo>
                  <a:pt x="0" y="177852"/>
                  <a:pt x="71480" y="0"/>
                  <a:pt x="159727"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boto"/>
              <a:ea typeface="Roboto"/>
              <a:cs typeface="Roboto"/>
              <a:sym typeface="Roboto"/>
            </a:endParaRPr>
          </a:p>
        </p:txBody>
      </p:sp>
      <p:sp>
        <p:nvSpPr>
          <p:cNvPr id="64" name="Google Shape;64;p10"/>
          <p:cNvSpPr/>
          <p:nvPr/>
        </p:nvSpPr>
        <p:spPr>
          <a:xfrm>
            <a:off x="11803368" y="130893"/>
            <a:ext cx="425116" cy="26161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fld id="{00000000-1234-1234-1234-123412341234}" type="slidenum">
              <a:rPr lang="fr-FR" sz="1100" b="1" i="0" u="none" strike="noStrike" cap="none">
                <a:solidFill>
                  <a:schemeClr val="lt1"/>
                </a:solidFill>
                <a:latin typeface="Roboto"/>
                <a:ea typeface="Roboto"/>
                <a:cs typeface="Roboto"/>
                <a:sym typeface="Roboto"/>
              </a:rPr>
              <a:t>‹N°›</a:t>
            </a:fld>
            <a:endParaRPr sz="1100" b="1" i="0" u="none" strike="noStrike" cap="none">
              <a:solidFill>
                <a:schemeClr val="lt1"/>
              </a:solidFill>
              <a:latin typeface="Roboto"/>
              <a:ea typeface="Roboto"/>
              <a:cs typeface="Roboto"/>
              <a:sym typeface="Roboto"/>
            </a:endParaRPr>
          </a:p>
        </p:txBody>
      </p:sp>
      <p:sp>
        <p:nvSpPr>
          <p:cNvPr id="65" name="Google Shape;65;p10"/>
          <p:cNvSpPr txBox="1"/>
          <p:nvPr/>
        </p:nvSpPr>
        <p:spPr>
          <a:xfrm>
            <a:off x="10278371" y="6465499"/>
            <a:ext cx="1747723" cy="276999"/>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r>
              <a:rPr lang="fr-FR" sz="1200" b="0" i="0" u="none" strike="noStrike" cap="none">
                <a:solidFill>
                  <a:schemeClr val="accent1"/>
                </a:solidFill>
                <a:latin typeface="Roboto"/>
                <a:ea typeface="Roboto"/>
                <a:cs typeface="Roboto"/>
                <a:sym typeface="Roboto"/>
              </a:rPr>
              <a:t>Fermes d’Avenir | 2018</a:t>
            </a:r>
            <a:endParaRPr sz="1200" b="0" i="0" u="none" strike="noStrike" cap="none">
              <a:solidFill>
                <a:schemeClr val="accent1"/>
              </a:solidFill>
              <a:latin typeface="Roboto"/>
              <a:ea typeface="Roboto"/>
              <a:cs typeface="Roboto"/>
              <a:sym typeface="Roboto"/>
            </a:endParaRPr>
          </a:p>
        </p:txBody>
      </p:sp>
    </p:spTree>
    <p:extLst>
      <p:ext uri="{BB962C8B-B14F-4D97-AF65-F5344CB8AC3E}">
        <p14:creationId xmlns:p14="http://schemas.microsoft.com/office/powerpoint/2010/main" val="21679700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22_Custom Layout">
  <p:cSld name="22_Custom Layout">
    <p:spTree>
      <p:nvGrpSpPr>
        <p:cNvPr id="1" name="Shape 66"/>
        <p:cNvGrpSpPr/>
        <p:nvPr/>
      </p:nvGrpSpPr>
      <p:grpSpPr>
        <a:xfrm>
          <a:off x="0" y="0"/>
          <a:ext cx="0" cy="0"/>
          <a:chOff x="0" y="0"/>
          <a:chExt cx="0" cy="0"/>
        </a:xfrm>
      </p:grpSpPr>
      <p:sp>
        <p:nvSpPr>
          <p:cNvPr id="67" name="Google Shape;67;p11"/>
          <p:cNvSpPr>
            <a:spLocks noGrp="1"/>
          </p:cNvSpPr>
          <p:nvPr>
            <p:ph type="pic" idx="2"/>
          </p:nvPr>
        </p:nvSpPr>
        <p:spPr>
          <a:xfrm>
            <a:off x="0" y="-1"/>
            <a:ext cx="4895850" cy="6858001"/>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68" name="Google Shape;68;p11"/>
          <p:cNvSpPr>
            <a:spLocks noGrp="1"/>
          </p:cNvSpPr>
          <p:nvPr>
            <p:ph type="pic" idx="3"/>
          </p:nvPr>
        </p:nvSpPr>
        <p:spPr>
          <a:xfrm>
            <a:off x="4895850" y="0"/>
            <a:ext cx="3771900" cy="6858001"/>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69" name="Google Shape;69;p11"/>
          <p:cNvSpPr/>
          <p:nvPr/>
        </p:nvSpPr>
        <p:spPr>
          <a:xfrm rot="-5400000">
            <a:off x="11751969" y="57810"/>
            <a:ext cx="497843" cy="382221"/>
          </a:xfrm>
          <a:custGeom>
            <a:avLst/>
            <a:gdLst/>
            <a:ahLst/>
            <a:cxnLst/>
            <a:rect l="l" t="t" r="r" b="b"/>
            <a:pathLst>
              <a:path w="734080" h="563593" extrusionOk="0">
                <a:moveTo>
                  <a:pt x="734080" y="0"/>
                </a:moveTo>
                <a:lnTo>
                  <a:pt x="734080" y="563593"/>
                </a:lnTo>
                <a:lnTo>
                  <a:pt x="15133" y="563593"/>
                </a:lnTo>
                <a:lnTo>
                  <a:pt x="12548" y="551745"/>
                </a:lnTo>
                <a:cubicBezTo>
                  <a:pt x="4468" y="504230"/>
                  <a:pt x="0" y="451993"/>
                  <a:pt x="0" y="397165"/>
                </a:cubicBezTo>
                <a:cubicBezTo>
                  <a:pt x="0" y="177852"/>
                  <a:pt x="71480" y="0"/>
                  <a:pt x="159727"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boto"/>
              <a:ea typeface="Roboto"/>
              <a:cs typeface="Roboto"/>
              <a:sym typeface="Roboto"/>
            </a:endParaRPr>
          </a:p>
        </p:txBody>
      </p:sp>
      <p:sp>
        <p:nvSpPr>
          <p:cNvPr id="70" name="Google Shape;70;p11"/>
          <p:cNvSpPr/>
          <p:nvPr/>
        </p:nvSpPr>
        <p:spPr>
          <a:xfrm rot="-5400000">
            <a:off x="11751969" y="57810"/>
            <a:ext cx="497843" cy="382221"/>
          </a:xfrm>
          <a:custGeom>
            <a:avLst/>
            <a:gdLst/>
            <a:ahLst/>
            <a:cxnLst/>
            <a:rect l="l" t="t" r="r" b="b"/>
            <a:pathLst>
              <a:path w="734080" h="563593" extrusionOk="0">
                <a:moveTo>
                  <a:pt x="734080" y="0"/>
                </a:moveTo>
                <a:lnTo>
                  <a:pt x="734080" y="563593"/>
                </a:lnTo>
                <a:lnTo>
                  <a:pt x="15133" y="563593"/>
                </a:lnTo>
                <a:lnTo>
                  <a:pt x="12548" y="551745"/>
                </a:lnTo>
                <a:cubicBezTo>
                  <a:pt x="4468" y="504230"/>
                  <a:pt x="0" y="451993"/>
                  <a:pt x="0" y="397165"/>
                </a:cubicBezTo>
                <a:cubicBezTo>
                  <a:pt x="0" y="177852"/>
                  <a:pt x="71480" y="0"/>
                  <a:pt x="159727"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boto"/>
              <a:ea typeface="Roboto"/>
              <a:cs typeface="Roboto"/>
              <a:sym typeface="Roboto"/>
            </a:endParaRPr>
          </a:p>
        </p:txBody>
      </p:sp>
      <p:sp>
        <p:nvSpPr>
          <p:cNvPr id="71" name="Google Shape;71;p11"/>
          <p:cNvSpPr/>
          <p:nvPr/>
        </p:nvSpPr>
        <p:spPr>
          <a:xfrm>
            <a:off x="11803368" y="130893"/>
            <a:ext cx="425116" cy="26161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fld id="{00000000-1234-1234-1234-123412341234}" type="slidenum">
              <a:rPr lang="fr-FR" sz="1100" b="1" i="0" u="none" strike="noStrike" cap="none">
                <a:solidFill>
                  <a:schemeClr val="lt1"/>
                </a:solidFill>
                <a:latin typeface="Roboto"/>
                <a:ea typeface="Roboto"/>
                <a:cs typeface="Roboto"/>
                <a:sym typeface="Roboto"/>
              </a:rPr>
              <a:t>‹N°›</a:t>
            </a:fld>
            <a:endParaRPr sz="1100" b="1" i="0" u="none" strike="noStrike" cap="none">
              <a:solidFill>
                <a:schemeClr val="lt1"/>
              </a:solidFill>
              <a:latin typeface="Roboto"/>
              <a:ea typeface="Roboto"/>
              <a:cs typeface="Roboto"/>
              <a:sym typeface="Roboto"/>
            </a:endParaRPr>
          </a:p>
        </p:txBody>
      </p:sp>
      <p:sp>
        <p:nvSpPr>
          <p:cNvPr id="72" name="Google Shape;72;p11"/>
          <p:cNvSpPr txBox="1"/>
          <p:nvPr/>
        </p:nvSpPr>
        <p:spPr>
          <a:xfrm>
            <a:off x="10278371" y="6465499"/>
            <a:ext cx="1747723" cy="276999"/>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r>
              <a:rPr lang="fr-FR" sz="1200" b="0" i="0" u="none" strike="noStrike" cap="none">
                <a:solidFill>
                  <a:schemeClr val="accent1"/>
                </a:solidFill>
                <a:latin typeface="Roboto"/>
                <a:ea typeface="Roboto"/>
                <a:cs typeface="Roboto"/>
                <a:sym typeface="Roboto"/>
              </a:rPr>
              <a:t>Fermes d’Avenir | 2018</a:t>
            </a:r>
            <a:endParaRPr sz="1200" b="0" i="0" u="none" strike="noStrike" cap="none">
              <a:solidFill>
                <a:schemeClr val="accent1"/>
              </a:solidFill>
              <a:latin typeface="Roboto"/>
              <a:ea typeface="Roboto"/>
              <a:cs typeface="Roboto"/>
              <a:sym typeface="Roboto"/>
            </a:endParaRPr>
          </a:p>
        </p:txBody>
      </p:sp>
    </p:spTree>
    <p:extLst>
      <p:ext uri="{BB962C8B-B14F-4D97-AF65-F5344CB8AC3E}">
        <p14:creationId xmlns:p14="http://schemas.microsoft.com/office/powerpoint/2010/main" val="20095299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15_Custom Layout">
  <p:cSld name="15_Custom Layout">
    <p:spTree>
      <p:nvGrpSpPr>
        <p:cNvPr id="1" name="Shape 73"/>
        <p:cNvGrpSpPr/>
        <p:nvPr/>
      </p:nvGrpSpPr>
      <p:grpSpPr>
        <a:xfrm>
          <a:off x="0" y="0"/>
          <a:ext cx="0" cy="0"/>
          <a:chOff x="0" y="0"/>
          <a:chExt cx="0" cy="0"/>
        </a:xfrm>
      </p:grpSpPr>
      <p:sp>
        <p:nvSpPr>
          <p:cNvPr id="74" name="Google Shape;74;p12"/>
          <p:cNvSpPr>
            <a:spLocks noGrp="1"/>
          </p:cNvSpPr>
          <p:nvPr>
            <p:ph type="pic" idx="2"/>
          </p:nvPr>
        </p:nvSpPr>
        <p:spPr>
          <a:xfrm>
            <a:off x="0" y="-1"/>
            <a:ext cx="2980030" cy="6858001"/>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75" name="Google Shape;75;p12"/>
          <p:cNvSpPr>
            <a:spLocks noGrp="1"/>
          </p:cNvSpPr>
          <p:nvPr>
            <p:ph type="pic" idx="3"/>
          </p:nvPr>
        </p:nvSpPr>
        <p:spPr>
          <a:xfrm>
            <a:off x="5904890" y="1"/>
            <a:ext cx="2980030" cy="6858001"/>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76" name="Google Shape;76;p12"/>
          <p:cNvSpPr/>
          <p:nvPr/>
        </p:nvSpPr>
        <p:spPr>
          <a:xfrm rot="-5400000">
            <a:off x="11751969" y="57810"/>
            <a:ext cx="497843" cy="382221"/>
          </a:xfrm>
          <a:custGeom>
            <a:avLst/>
            <a:gdLst/>
            <a:ahLst/>
            <a:cxnLst/>
            <a:rect l="l" t="t" r="r" b="b"/>
            <a:pathLst>
              <a:path w="734080" h="563593" extrusionOk="0">
                <a:moveTo>
                  <a:pt x="734080" y="0"/>
                </a:moveTo>
                <a:lnTo>
                  <a:pt x="734080" y="563593"/>
                </a:lnTo>
                <a:lnTo>
                  <a:pt x="15133" y="563593"/>
                </a:lnTo>
                <a:lnTo>
                  <a:pt x="12548" y="551745"/>
                </a:lnTo>
                <a:cubicBezTo>
                  <a:pt x="4468" y="504230"/>
                  <a:pt x="0" y="451993"/>
                  <a:pt x="0" y="397165"/>
                </a:cubicBezTo>
                <a:cubicBezTo>
                  <a:pt x="0" y="177852"/>
                  <a:pt x="71480" y="0"/>
                  <a:pt x="159727"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boto"/>
              <a:ea typeface="Roboto"/>
              <a:cs typeface="Roboto"/>
              <a:sym typeface="Roboto"/>
            </a:endParaRPr>
          </a:p>
        </p:txBody>
      </p:sp>
      <p:sp>
        <p:nvSpPr>
          <p:cNvPr id="77" name="Google Shape;77;p12"/>
          <p:cNvSpPr/>
          <p:nvPr/>
        </p:nvSpPr>
        <p:spPr>
          <a:xfrm rot="-5400000">
            <a:off x="11751969" y="57810"/>
            <a:ext cx="497843" cy="382221"/>
          </a:xfrm>
          <a:custGeom>
            <a:avLst/>
            <a:gdLst/>
            <a:ahLst/>
            <a:cxnLst/>
            <a:rect l="l" t="t" r="r" b="b"/>
            <a:pathLst>
              <a:path w="734080" h="563593" extrusionOk="0">
                <a:moveTo>
                  <a:pt x="734080" y="0"/>
                </a:moveTo>
                <a:lnTo>
                  <a:pt x="734080" y="563593"/>
                </a:lnTo>
                <a:lnTo>
                  <a:pt x="15133" y="563593"/>
                </a:lnTo>
                <a:lnTo>
                  <a:pt x="12548" y="551745"/>
                </a:lnTo>
                <a:cubicBezTo>
                  <a:pt x="4468" y="504230"/>
                  <a:pt x="0" y="451993"/>
                  <a:pt x="0" y="397165"/>
                </a:cubicBezTo>
                <a:cubicBezTo>
                  <a:pt x="0" y="177852"/>
                  <a:pt x="71480" y="0"/>
                  <a:pt x="159727"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boto"/>
              <a:ea typeface="Roboto"/>
              <a:cs typeface="Roboto"/>
              <a:sym typeface="Roboto"/>
            </a:endParaRPr>
          </a:p>
        </p:txBody>
      </p:sp>
      <p:sp>
        <p:nvSpPr>
          <p:cNvPr id="78" name="Google Shape;78;p12"/>
          <p:cNvSpPr/>
          <p:nvPr/>
        </p:nvSpPr>
        <p:spPr>
          <a:xfrm>
            <a:off x="11803368" y="130893"/>
            <a:ext cx="425116" cy="26161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fld id="{00000000-1234-1234-1234-123412341234}" type="slidenum">
              <a:rPr lang="fr-FR" sz="1100" b="1" i="0" u="none" strike="noStrike" cap="none">
                <a:solidFill>
                  <a:schemeClr val="lt1"/>
                </a:solidFill>
                <a:latin typeface="Roboto"/>
                <a:ea typeface="Roboto"/>
                <a:cs typeface="Roboto"/>
                <a:sym typeface="Roboto"/>
              </a:rPr>
              <a:t>‹N°›</a:t>
            </a:fld>
            <a:endParaRPr sz="1100" b="1" i="0" u="none" strike="noStrike" cap="none">
              <a:solidFill>
                <a:schemeClr val="lt1"/>
              </a:solidFill>
              <a:latin typeface="Roboto"/>
              <a:ea typeface="Roboto"/>
              <a:cs typeface="Roboto"/>
              <a:sym typeface="Roboto"/>
            </a:endParaRPr>
          </a:p>
        </p:txBody>
      </p:sp>
      <p:sp>
        <p:nvSpPr>
          <p:cNvPr id="79" name="Google Shape;79;p12"/>
          <p:cNvSpPr txBox="1"/>
          <p:nvPr/>
        </p:nvSpPr>
        <p:spPr>
          <a:xfrm>
            <a:off x="10278371" y="6465499"/>
            <a:ext cx="1747723" cy="276999"/>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r>
              <a:rPr lang="fr-FR" sz="1200" b="0" i="0" u="none" strike="noStrike" cap="none">
                <a:solidFill>
                  <a:schemeClr val="accent1"/>
                </a:solidFill>
                <a:latin typeface="Roboto"/>
                <a:ea typeface="Roboto"/>
                <a:cs typeface="Roboto"/>
                <a:sym typeface="Roboto"/>
              </a:rPr>
              <a:t>Fermes d’Avenir | 2018</a:t>
            </a:r>
            <a:endParaRPr sz="1200" b="0" i="0" u="none" strike="noStrike" cap="none">
              <a:solidFill>
                <a:schemeClr val="accent1"/>
              </a:solidFill>
              <a:latin typeface="Roboto"/>
              <a:ea typeface="Roboto"/>
              <a:cs typeface="Roboto"/>
              <a:sym typeface="Roboto"/>
            </a:endParaRPr>
          </a:p>
        </p:txBody>
      </p:sp>
    </p:spTree>
    <p:extLst>
      <p:ext uri="{BB962C8B-B14F-4D97-AF65-F5344CB8AC3E}">
        <p14:creationId xmlns:p14="http://schemas.microsoft.com/office/powerpoint/2010/main" val="36985891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80"/>
        <p:cNvGrpSpPr/>
        <p:nvPr/>
      </p:nvGrpSpPr>
      <p:grpSpPr>
        <a:xfrm>
          <a:off x="0" y="0"/>
          <a:ext cx="0" cy="0"/>
          <a:chOff x="0" y="0"/>
          <a:chExt cx="0" cy="0"/>
        </a:xfrm>
      </p:grpSpPr>
      <p:sp>
        <p:nvSpPr>
          <p:cNvPr id="81" name="Google Shape;81;p13"/>
          <p:cNvSpPr>
            <a:spLocks noGrp="1"/>
          </p:cNvSpPr>
          <p:nvPr>
            <p:ph type="pic" idx="2"/>
          </p:nvPr>
        </p:nvSpPr>
        <p:spPr>
          <a:xfrm>
            <a:off x="5400136" y="0"/>
            <a:ext cx="6791864" cy="68580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pic>
        <p:nvPicPr>
          <p:cNvPr id="82" name="Google Shape;82;p13"/>
          <p:cNvPicPr preferRelativeResize="0"/>
          <p:nvPr/>
        </p:nvPicPr>
        <p:blipFill rotWithShape="1">
          <a:blip r:embed="rId2">
            <a:alphaModFix/>
          </a:blip>
          <a:srcRect/>
          <a:stretch/>
        </p:blipFill>
        <p:spPr>
          <a:xfrm>
            <a:off x="248745" y="159573"/>
            <a:ext cx="446714" cy="465859"/>
          </a:xfrm>
          <a:prstGeom prst="rect">
            <a:avLst/>
          </a:prstGeom>
          <a:noFill/>
          <a:ln>
            <a:noFill/>
          </a:ln>
        </p:spPr>
      </p:pic>
    </p:spTree>
    <p:extLst>
      <p:ext uri="{BB962C8B-B14F-4D97-AF65-F5344CB8AC3E}">
        <p14:creationId xmlns:p14="http://schemas.microsoft.com/office/powerpoint/2010/main" val="1797262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50"/>
        <p:cNvGrpSpPr/>
        <p:nvPr/>
      </p:nvGrpSpPr>
      <p:grpSpPr>
        <a:xfrm>
          <a:off x="0" y="0"/>
          <a:ext cx="0" cy="0"/>
          <a:chOff x="0" y="0"/>
          <a:chExt cx="0" cy="0"/>
        </a:xfrm>
      </p:grpSpPr>
      <p:sp>
        <p:nvSpPr>
          <p:cNvPr id="51" name="Google Shape;51;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3" name="Google Shape;53;p1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4" name="Google Shape;54;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29_Custom Layout">
  <p:cSld name="29_Custom Layout">
    <p:spTree>
      <p:nvGrpSpPr>
        <p:cNvPr id="1" name="Shape 83"/>
        <p:cNvGrpSpPr/>
        <p:nvPr/>
      </p:nvGrpSpPr>
      <p:grpSpPr>
        <a:xfrm>
          <a:off x="0" y="0"/>
          <a:ext cx="0" cy="0"/>
          <a:chOff x="0" y="0"/>
          <a:chExt cx="0" cy="0"/>
        </a:xfrm>
      </p:grpSpPr>
      <p:sp>
        <p:nvSpPr>
          <p:cNvPr id="84" name="Google Shape;84;p14"/>
          <p:cNvSpPr>
            <a:spLocks noGrp="1"/>
          </p:cNvSpPr>
          <p:nvPr>
            <p:ph type="pic" idx="2"/>
          </p:nvPr>
        </p:nvSpPr>
        <p:spPr>
          <a:xfrm>
            <a:off x="6508376" y="1525091"/>
            <a:ext cx="5934636" cy="3764085"/>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85" name="Google Shape;85;p14"/>
          <p:cNvSpPr/>
          <p:nvPr/>
        </p:nvSpPr>
        <p:spPr>
          <a:xfrm rot="-5400000">
            <a:off x="11751969" y="57810"/>
            <a:ext cx="497843" cy="382221"/>
          </a:xfrm>
          <a:custGeom>
            <a:avLst/>
            <a:gdLst/>
            <a:ahLst/>
            <a:cxnLst/>
            <a:rect l="l" t="t" r="r" b="b"/>
            <a:pathLst>
              <a:path w="734080" h="563593" extrusionOk="0">
                <a:moveTo>
                  <a:pt x="734080" y="0"/>
                </a:moveTo>
                <a:lnTo>
                  <a:pt x="734080" y="563593"/>
                </a:lnTo>
                <a:lnTo>
                  <a:pt x="15133" y="563593"/>
                </a:lnTo>
                <a:lnTo>
                  <a:pt x="12548" y="551745"/>
                </a:lnTo>
                <a:cubicBezTo>
                  <a:pt x="4468" y="504230"/>
                  <a:pt x="0" y="451993"/>
                  <a:pt x="0" y="397165"/>
                </a:cubicBezTo>
                <a:cubicBezTo>
                  <a:pt x="0" y="177852"/>
                  <a:pt x="71480" y="0"/>
                  <a:pt x="159727"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boto"/>
              <a:ea typeface="Roboto"/>
              <a:cs typeface="Roboto"/>
              <a:sym typeface="Roboto"/>
            </a:endParaRPr>
          </a:p>
        </p:txBody>
      </p:sp>
      <p:sp>
        <p:nvSpPr>
          <p:cNvPr id="86" name="Google Shape;86;p14"/>
          <p:cNvSpPr/>
          <p:nvPr/>
        </p:nvSpPr>
        <p:spPr>
          <a:xfrm rot="-5400000">
            <a:off x="11751969" y="57810"/>
            <a:ext cx="497843" cy="382221"/>
          </a:xfrm>
          <a:custGeom>
            <a:avLst/>
            <a:gdLst/>
            <a:ahLst/>
            <a:cxnLst/>
            <a:rect l="l" t="t" r="r" b="b"/>
            <a:pathLst>
              <a:path w="734080" h="563593" extrusionOk="0">
                <a:moveTo>
                  <a:pt x="734080" y="0"/>
                </a:moveTo>
                <a:lnTo>
                  <a:pt x="734080" y="563593"/>
                </a:lnTo>
                <a:lnTo>
                  <a:pt x="15133" y="563593"/>
                </a:lnTo>
                <a:lnTo>
                  <a:pt x="12548" y="551745"/>
                </a:lnTo>
                <a:cubicBezTo>
                  <a:pt x="4468" y="504230"/>
                  <a:pt x="0" y="451993"/>
                  <a:pt x="0" y="397165"/>
                </a:cubicBezTo>
                <a:cubicBezTo>
                  <a:pt x="0" y="177852"/>
                  <a:pt x="71480" y="0"/>
                  <a:pt x="159727"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boto"/>
              <a:ea typeface="Roboto"/>
              <a:cs typeface="Roboto"/>
              <a:sym typeface="Roboto"/>
            </a:endParaRPr>
          </a:p>
        </p:txBody>
      </p:sp>
      <p:sp>
        <p:nvSpPr>
          <p:cNvPr id="87" name="Google Shape;87;p14"/>
          <p:cNvSpPr/>
          <p:nvPr/>
        </p:nvSpPr>
        <p:spPr>
          <a:xfrm>
            <a:off x="11803368" y="130893"/>
            <a:ext cx="425116" cy="26161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fld id="{00000000-1234-1234-1234-123412341234}" type="slidenum">
              <a:rPr lang="fr-FR" sz="1100" b="1" i="0" u="none" strike="noStrike" cap="none">
                <a:solidFill>
                  <a:schemeClr val="lt1"/>
                </a:solidFill>
                <a:latin typeface="Roboto"/>
                <a:ea typeface="Roboto"/>
                <a:cs typeface="Roboto"/>
                <a:sym typeface="Roboto"/>
              </a:rPr>
              <a:t>‹N°›</a:t>
            </a:fld>
            <a:endParaRPr sz="1100" b="1" i="0" u="none" strike="noStrike" cap="none">
              <a:solidFill>
                <a:schemeClr val="lt1"/>
              </a:solidFill>
              <a:latin typeface="Roboto"/>
              <a:ea typeface="Roboto"/>
              <a:cs typeface="Roboto"/>
              <a:sym typeface="Roboto"/>
            </a:endParaRPr>
          </a:p>
        </p:txBody>
      </p:sp>
      <p:pic>
        <p:nvPicPr>
          <p:cNvPr id="88" name="Google Shape;88;p14"/>
          <p:cNvPicPr preferRelativeResize="0"/>
          <p:nvPr/>
        </p:nvPicPr>
        <p:blipFill rotWithShape="1">
          <a:blip r:embed="rId2">
            <a:alphaModFix/>
          </a:blip>
          <a:srcRect/>
          <a:stretch/>
        </p:blipFill>
        <p:spPr>
          <a:xfrm>
            <a:off x="248745" y="159573"/>
            <a:ext cx="446714" cy="465859"/>
          </a:xfrm>
          <a:prstGeom prst="rect">
            <a:avLst/>
          </a:prstGeom>
          <a:noFill/>
          <a:ln>
            <a:noFill/>
          </a:ln>
        </p:spPr>
      </p:pic>
      <p:sp>
        <p:nvSpPr>
          <p:cNvPr id="89" name="Google Shape;89;p14"/>
          <p:cNvSpPr txBox="1"/>
          <p:nvPr/>
        </p:nvSpPr>
        <p:spPr>
          <a:xfrm>
            <a:off x="10278371" y="6465499"/>
            <a:ext cx="1747723" cy="276999"/>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r>
              <a:rPr lang="fr-FR" sz="1200" b="0" i="0" u="none" strike="noStrike" cap="none">
                <a:solidFill>
                  <a:schemeClr val="accent1"/>
                </a:solidFill>
                <a:latin typeface="Roboto"/>
                <a:ea typeface="Roboto"/>
                <a:cs typeface="Roboto"/>
                <a:sym typeface="Roboto"/>
              </a:rPr>
              <a:t>Fermes d’Avenir | 2018</a:t>
            </a:r>
            <a:endParaRPr sz="1200" b="0" i="0" u="none" strike="noStrike" cap="none">
              <a:solidFill>
                <a:schemeClr val="accent1"/>
              </a:solidFill>
              <a:latin typeface="Roboto"/>
              <a:ea typeface="Roboto"/>
              <a:cs typeface="Roboto"/>
              <a:sym typeface="Roboto"/>
            </a:endParaRPr>
          </a:p>
        </p:txBody>
      </p:sp>
    </p:spTree>
    <p:extLst>
      <p:ext uri="{BB962C8B-B14F-4D97-AF65-F5344CB8AC3E}">
        <p14:creationId xmlns:p14="http://schemas.microsoft.com/office/powerpoint/2010/main" val="13454793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20_Custom Layout">
  <p:cSld name="20_Custom Layout">
    <p:spTree>
      <p:nvGrpSpPr>
        <p:cNvPr id="1" name="Shape 90"/>
        <p:cNvGrpSpPr/>
        <p:nvPr/>
      </p:nvGrpSpPr>
      <p:grpSpPr>
        <a:xfrm>
          <a:off x="0" y="0"/>
          <a:ext cx="0" cy="0"/>
          <a:chOff x="0" y="0"/>
          <a:chExt cx="0" cy="0"/>
        </a:xfrm>
      </p:grpSpPr>
      <p:sp>
        <p:nvSpPr>
          <p:cNvPr id="91" name="Google Shape;91;p15"/>
          <p:cNvSpPr/>
          <p:nvPr/>
        </p:nvSpPr>
        <p:spPr>
          <a:xfrm rot="-5400000">
            <a:off x="11751969" y="57810"/>
            <a:ext cx="497843" cy="382221"/>
          </a:xfrm>
          <a:custGeom>
            <a:avLst/>
            <a:gdLst/>
            <a:ahLst/>
            <a:cxnLst/>
            <a:rect l="l" t="t" r="r" b="b"/>
            <a:pathLst>
              <a:path w="734080" h="563593" extrusionOk="0">
                <a:moveTo>
                  <a:pt x="734080" y="0"/>
                </a:moveTo>
                <a:lnTo>
                  <a:pt x="734080" y="563593"/>
                </a:lnTo>
                <a:lnTo>
                  <a:pt x="15133" y="563593"/>
                </a:lnTo>
                <a:lnTo>
                  <a:pt x="12548" y="551745"/>
                </a:lnTo>
                <a:cubicBezTo>
                  <a:pt x="4468" y="504230"/>
                  <a:pt x="0" y="451993"/>
                  <a:pt x="0" y="397165"/>
                </a:cubicBezTo>
                <a:cubicBezTo>
                  <a:pt x="0" y="177852"/>
                  <a:pt x="71480" y="0"/>
                  <a:pt x="159727"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boto"/>
              <a:ea typeface="Roboto"/>
              <a:cs typeface="Roboto"/>
              <a:sym typeface="Roboto"/>
            </a:endParaRPr>
          </a:p>
        </p:txBody>
      </p:sp>
      <p:sp>
        <p:nvSpPr>
          <p:cNvPr id="92" name="Google Shape;92;p15"/>
          <p:cNvSpPr/>
          <p:nvPr/>
        </p:nvSpPr>
        <p:spPr>
          <a:xfrm>
            <a:off x="11809780" y="130893"/>
            <a:ext cx="412292" cy="26161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fld id="{00000000-1234-1234-1234-123412341234}" type="slidenum">
              <a:rPr lang="fr-FR" sz="1100" b="1" i="0" u="none" strike="noStrike" cap="none">
                <a:solidFill>
                  <a:schemeClr val="dk1"/>
                </a:solidFill>
                <a:latin typeface="Poppins"/>
                <a:ea typeface="Poppins"/>
                <a:cs typeface="Poppins"/>
                <a:sym typeface="Poppins"/>
              </a:rPr>
              <a:t>‹N°›</a:t>
            </a:fld>
            <a:endParaRPr sz="1100" b="1" i="0" u="none" strike="noStrike" cap="none">
              <a:solidFill>
                <a:schemeClr val="dk1"/>
              </a:solidFill>
              <a:latin typeface="Poppins"/>
              <a:ea typeface="Poppins"/>
              <a:cs typeface="Poppins"/>
              <a:sym typeface="Poppins"/>
            </a:endParaRPr>
          </a:p>
        </p:txBody>
      </p:sp>
      <p:sp>
        <p:nvSpPr>
          <p:cNvPr id="93" name="Google Shape;93;p15"/>
          <p:cNvSpPr>
            <a:spLocks noGrp="1"/>
          </p:cNvSpPr>
          <p:nvPr>
            <p:ph type="pic" idx="2"/>
          </p:nvPr>
        </p:nvSpPr>
        <p:spPr>
          <a:xfrm>
            <a:off x="3619500" y="-1"/>
            <a:ext cx="8572500" cy="6858001"/>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pic>
        <p:nvPicPr>
          <p:cNvPr id="94" name="Google Shape;94;p15"/>
          <p:cNvPicPr preferRelativeResize="0"/>
          <p:nvPr/>
        </p:nvPicPr>
        <p:blipFill rotWithShape="1">
          <a:blip r:embed="rId2">
            <a:alphaModFix/>
          </a:blip>
          <a:srcRect/>
          <a:stretch/>
        </p:blipFill>
        <p:spPr>
          <a:xfrm>
            <a:off x="248745" y="159573"/>
            <a:ext cx="446714" cy="465859"/>
          </a:xfrm>
          <a:prstGeom prst="rect">
            <a:avLst/>
          </a:prstGeom>
          <a:noFill/>
          <a:ln>
            <a:noFill/>
          </a:ln>
        </p:spPr>
      </p:pic>
    </p:spTree>
    <p:extLst>
      <p:ext uri="{BB962C8B-B14F-4D97-AF65-F5344CB8AC3E}">
        <p14:creationId xmlns:p14="http://schemas.microsoft.com/office/powerpoint/2010/main" val="270117795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13_Custom Layout">
  <p:cSld name="13_Custom Layout">
    <p:spTree>
      <p:nvGrpSpPr>
        <p:cNvPr id="1" name="Shape 95"/>
        <p:cNvGrpSpPr/>
        <p:nvPr/>
      </p:nvGrpSpPr>
      <p:grpSpPr>
        <a:xfrm>
          <a:off x="0" y="0"/>
          <a:ext cx="0" cy="0"/>
          <a:chOff x="0" y="0"/>
          <a:chExt cx="0" cy="0"/>
        </a:xfrm>
      </p:grpSpPr>
      <p:sp>
        <p:nvSpPr>
          <p:cNvPr id="96" name="Google Shape;96;p16"/>
          <p:cNvSpPr>
            <a:spLocks noGrp="1"/>
          </p:cNvSpPr>
          <p:nvPr>
            <p:ph type="pic" idx="2"/>
          </p:nvPr>
        </p:nvSpPr>
        <p:spPr>
          <a:xfrm>
            <a:off x="1623060" y="1663702"/>
            <a:ext cx="1120140" cy="112014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97" name="Google Shape;97;p16"/>
          <p:cNvSpPr>
            <a:spLocks noGrp="1"/>
          </p:cNvSpPr>
          <p:nvPr>
            <p:ph type="pic" idx="3"/>
          </p:nvPr>
        </p:nvSpPr>
        <p:spPr>
          <a:xfrm>
            <a:off x="4137660" y="1663702"/>
            <a:ext cx="1120140" cy="112014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98" name="Google Shape;98;p16"/>
          <p:cNvSpPr>
            <a:spLocks noGrp="1"/>
          </p:cNvSpPr>
          <p:nvPr>
            <p:ph type="pic" idx="4"/>
          </p:nvPr>
        </p:nvSpPr>
        <p:spPr>
          <a:xfrm>
            <a:off x="6652260" y="1663702"/>
            <a:ext cx="1120140" cy="112014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99" name="Google Shape;99;p16"/>
          <p:cNvSpPr>
            <a:spLocks noGrp="1"/>
          </p:cNvSpPr>
          <p:nvPr>
            <p:ph type="pic" idx="5"/>
          </p:nvPr>
        </p:nvSpPr>
        <p:spPr>
          <a:xfrm>
            <a:off x="9166860" y="1663702"/>
            <a:ext cx="1120140" cy="112014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100" name="Google Shape;100;p16"/>
          <p:cNvSpPr>
            <a:spLocks noGrp="1"/>
          </p:cNvSpPr>
          <p:nvPr>
            <p:ph type="pic" idx="6"/>
          </p:nvPr>
        </p:nvSpPr>
        <p:spPr>
          <a:xfrm>
            <a:off x="1623060" y="3903982"/>
            <a:ext cx="1120140" cy="112014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101" name="Google Shape;101;p16"/>
          <p:cNvSpPr>
            <a:spLocks noGrp="1"/>
          </p:cNvSpPr>
          <p:nvPr>
            <p:ph type="pic" idx="7"/>
          </p:nvPr>
        </p:nvSpPr>
        <p:spPr>
          <a:xfrm>
            <a:off x="4137660" y="3903982"/>
            <a:ext cx="1120140" cy="112014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102" name="Google Shape;102;p16"/>
          <p:cNvSpPr>
            <a:spLocks noGrp="1"/>
          </p:cNvSpPr>
          <p:nvPr>
            <p:ph type="pic" idx="8"/>
          </p:nvPr>
        </p:nvSpPr>
        <p:spPr>
          <a:xfrm>
            <a:off x="6652260" y="3903982"/>
            <a:ext cx="1120140" cy="112014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103" name="Google Shape;103;p16"/>
          <p:cNvSpPr>
            <a:spLocks noGrp="1"/>
          </p:cNvSpPr>
          <p:nvPr>
            <p:ph type="pic" idx="9"/>
          </p:nvPr>
        </p:nvSpPr>
        <p:spPr>
          <a:xfrm>
            <a:off x="9166860" y="3903982"/>
            <a:ext cx="1120140" cy="112014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104" name="Google Shape;104;p16"/>
          <p:cNvSpPr/>
          <p:nvPr/>
        </p:nvSpPr>
        <p:spPr>
          <a:xfrm rot="-5400000">
            <a:off x="11751969" y="57810"/>
            <a:ext cx="497843" cy="382221"/>
          </a:xfrm>
          <a:custGeom>
            <a:avLst/>
            <a:gdLst/>
            <a:ahLst/>
            <a:cxnLst/>
            <a:rect l="l" t="t" r="r" b="b"/>
            <a:pathLst>
              <a:path w="734080" h="563593" extrusionOk="0">
                <a:moveTo>
                  <a:pt x="734080" y="0"/>
                </a:moveTo>
                <a:lnTo>
                  <a:pt x="734080" y="563593"/>
                </a:lnTo>
                <a:lnTo>
                  <a:pt x="15133" y="563593"/>
                </a:lnTo>
                <a:lnTo>
                  <a:pt x="12548" y="551745"/>
                </a:lnTo>
                <a:cubicBezTo>
                  <a:pt x="4468" y="504230"/>
                  <a:pt x="0" y="451993"/>
                  <a:pt x="0" y="397165"/>
                </a:cubicBezTo>
                <a:cubicBezTo>
                  <a:pt x="0" y="177852"/>
                  <a:pt x="71480" y="0"/>
                  <a:pt x="159727"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boto"/>
              <a:ea typeface="Roboto"/>
              <a:cs typeface="Roboto"/>
              <a:sym typeface="Roboto"/>
            </a:endParaRPr>
          </a:p>
        </p:txBody>
      </p:sp>
      <p:sp>
        <p:nvSpPr>
          <p:cNvPr id="105" name="Google Shape;105;p16"/>
          <p:cNvSpPr/>
          <p:nvPr/>
        </p:nvSpPr>
        <p:spPr>
          <a:xfrm rot="-5400000">
            <a:off x="11751969" y="57810"/>
            <a:ext cx="497843" cy="382221"/>
          </a:xfrm>
          <a:custGeom>
            <a:avLst/>
            <a:gdLst/>
            <a:ahLst/>
            <a:cxnLst/>
            <a:rect l="l" t="t" r="r" b="b"/>
            <a:pathLst>
              <a:path w="734080" h="563593" extrusionOk="0">
                <a:moveTo>
                  <a:pt x="734080" y="0"/>
                </a:moveTo>
                <a:lnTo>
                  <a:pt x="734080" y="563593"/>
                </a:lnTo>
                <a:lnTo>
                  <a:pt x="15133" y="563593"/>
                </a:lnTo>
                <a:lnTo>
                  <a:pt x="12548" y="551745"/>
                </a:lnTo>
                <a:cubicBezTo>
                  <a:pt x="4468" y="504230"/>
                  <a:pt x="0" y="451993"/>
                  <a:pt x="0" y="397165"/>
                </a:cubicBezTo>
                <a:cubicBezTo>
                  <a:pt x="0" y="177852"/>
                  <a:pt x="71480" y="0"/>
                  <a:pt x="159727"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boto"/>
              <a:ea typeface="Roboto"/>
              <a:cs typeface="Roboto"/>
              <a:sym typeface="Roboto"/>
            </a:endParaRPr>
          </a:p>
        </p:txBody>
      </p:sp>
      <p:sp>
        <p:nvSpPr>
          <p:cNvPr id="106" name="Google Shape;106;p16"/>
          <p:cNvSpPr/>
          <p:nvPr/>
        </p:nvSpPr>
        <p:spPr>
          <a:xfrm>
            <a:off x="11803368" y="130893"/>
            <a:ext cx="425116" cy="26161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fld id="{00000000-1234-1234-1234-123412341234}" type="slidenum">
              <a:rPr lang="fr-FR" sz="1100" b="1" i="0" u="none" strike="noStrike" cap="none">
                <a:solidFill>
                  <a:schemeClr val="lt1"/>
                </a:solidFill>
                <a:latin typeface="Roboto"/>
                <a:ea typeface="Roboto"/>
                <a:cs typeface="Roboto"/>
                <a:sym typeface="Roboto"/>
              </a:rPr>
              <a:t>‹N°›</a:t>
            </a:fld>
            <a:endParaRPr sz="1100" b="1" i="0" u="none" strike="noStrike" cap="none">
              <a:solidFill>
                <a:schemeClr val="lt1"/>
              </a:solidFill>
              <a:latin typeface="Roboto"/>
              <a:ea typeface="Roboto"/>
              <a:cs typeface="Roboto"/>
              <a:sym typeface="Roboto"/>
            </a:endParaRPr>
          </a:p>
        </p:txBody>
      </p:sp>
      <p:pic>
        <p:nvPicPr>
          <p:cNvPr id="107" name="Google Shape;107;p16"/>
          <p:cNvPicPr preferRelativeResize="0"/>
          <p:nvPr/>
        </p:nvPicPr>
        <p:blipFill rotWithShape="1">
          <a:blip r:embed="rId2">
            <a:alphaModFix/>
          </a:blip>
          <a:srcRect/>
          <a:stretch/>
        </p:blipFill>
        <p:spPr>
          <a:xfrm>
            <a:off x="248745" y="159573"/>
            <a:ext cx="446714" cy="465859"/>
          </a:xfrm>
          <a:prstGeom prst="rect">
            <a:avLst/>
          </a:prstGeom>
          <a:noFill/>
          <a:ln>
            <a:noFill/>
          </a:ln>
        </p:spPr>
      </p:pic>
      <p:sp>
        <p:nvSpPr>
          <p:cNvPr id="108" name="Google Shape;108;p16"/>
          <p:cNvSpPr txBox="1"/>
          <p:nvPr/>
        </p:nvSpPr>
        <p:spPr>
          <a:xfrm>
            <a:off x="10278371" y="6465499"/>
            <a:ext cx="1747723" cy="276999"/>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r>
              <a:rPr lang="fr-FR" sz="1200" b="0" i="0" u="none" strike="noStrike" cap="none">
                <a:solidFill>
                  <a:schemeClr val="accent1"/>
                </a:solidFill>
                <a:latin typeface="Roboto"/>
                <a:ea typeface="Roboto"/>
                <a:cs typeface="Roboto"/>
                <a:sym typeface="Roboto"/>
              </a:rPr>
              <a:t>Fermes d’Avenir | 2018</a:t>
            </a:r>
            <a:endParaRPr sz="1200" b="0" i="0" u="none" strike="noStrike" cap="none">
              <a:solidFill>
                <a:schemeClr val="accent1"/>
              </a:solidFill>
              <a:latin typeface="Roboto"/>
              <a:ea typeface="Roboto"/>
              <a:cs typeface="Roboto"/>
              <a:sym typeface="Roboto"/>
            </a:endParaRPr>
          </a:p>
        </p:txBody>
      </p:sp>
    </p:spTree>
    <p:extLst>
      <p:ext uri="{BB962C8B-B14F-4D97-AF65-F5344CB8AC3E}">
        <p14:creationId xmlns:p14="http://schemas.microsoft.com/office/powerpoint/2010/main" val="32375671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9_Custom Layout">
  <p:cSld name="9_Custom Layout">
    <p:spTree>
      <p:nvGrpSpPr>
        <p:cNvPr id="1" name="Shape 109"/>
        <p:cNvGrpSpPr/>
        <p:nvPr/>
      </p:nvGrpSpPr>
      <p:grpSpPr>
        <a:xfrm>
          <a:off x="0" y="0"/>
          <a:ext cx="0" cy="0"/>
          <a:chOff x="0" y="0"/>
          <a:chExt cx="0" cy="0"/>
        </a:xfrm>
      </p:grpSpPr>
      <p:sp>
        <p:nvSpPr>
          <p:cNvPr id="110" name="Google Shape;110;p17"/>
          <p:cNvSpPr>
            <a:spLocks noGrp="1"/>
          </p:cNvSpPr>
          <p:nvPr>
            <p:ph type="pic" idx="2"/>
          </p:nvPr>
        </p:nvSpPr>
        <p:spPr>
          <a:xfrm>
            <a:off x="4953000" y="1828800"/>
            <a:ext cx="2286000" cy="22860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111" name="Google Shape;111;p17"/>
          <p:cNvSpPr>
            <a:spLocks noGrp="1"/>
          </p:cNvSpPr>
          <p:nvPr>
            <p:ph type="pic" idx="3"/>
          </p:nvPr>
        </p:nvSpPr>
        <p:spPr>
          <a:xfrm>
            <a:off x="8793480" y="2133600"/>
            <a:ext cx="1676400" cy="16764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112" name="Google Shape;112;p17"/>
          <p:cNvSpPr>
            <a:spLocks noGrp="1"/>
          </p:cNvSpPr>
          <p:nvPr>
            <p:ph type="pic" idx="4"/>
          </p:nvPr>
        </p:nvSpPr>
        <p:spPr>
          <a:xfrm>
            <a:off x="1722120" y="2133600"/>
            <a:ext cx="1676400" cy="16764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113" name="Google Shape;113;p17"/>
          <p:cNvSpPr/>
          <p:nvPr/>
        </p:nvSpPr>
        <p:spPr>
          <a:xfrm rot="-5400000">
            <a:off x="11751969" y="57810"/>
            <a:ext cx="497843" cy="382221"/>
          </a:xfrm>
          <a:custGeom>
            <a:avLst/>
            <a:gdLst/>
            <a:ahLst/>
            <a:cxnLst/>
            <a:rect l="l" t="t" r="r" b="b"/>
            <a:pathLst>
              <a:path w="734080" h="563593" extrusionOk="0">
                <a:moveTo>
                  <a:pt x="734080" y="0"/>
                </a:moveTo>
                <a:lnTo>
                  <a:pt x="734080" y="563593"/>
                </a:lnTo>
                <a:lnTo>
                  <a:pt x="15133" y="563593"/>
                </a:lnTo>
                <a:lnTo>
                  <a:pt x="12548" y="551745"/>
                </a:lnTo>
                <a:cubicBezTo>
                  <a:pt x="4468" y="504230"/>
                  <a:pt x="0" y="451993"/>
                  <a:pt x="0" y="397165"/>
                </a:cubicBezTo>
                <a:cubicBezTo>
                  <a:pt x="0" y="177852"/>
                  <a:pt x="71480" y="0"/>
                  <a:pt x="159727"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boto"/>
              <a:ea typeface="Roboto"/>
              <a:cs typeface="Roboto"/>
              <a:sym typeface="Roboto"/>
            </a:endParaRPr>
          </a:p>
        </p:txBody>
      </p:sp>
      <p:sp>
        <p:nvSpPr>
          <p:cNvPr id="114" name="Google Shape;114;p17"/>
          <p:cNvSpPr/>
          <p:nvPr/>
        </p:nvSpPr>
        <p:spPr>
          <a:xfrm rot="-5400000">
            <a:off x="11751969" y="57810"/>
            <a:ext cx="497843" cy="382221"/>
          </a:xfrm>
          <a:custGeom>
            <a:avLst/>
            <a:gdLst/>
            <a:ahLst/>
            <a:cxnLst/>
            <a:rect l="l" t="t" r="r" b="b"/>
            <a:pathLst>
              <a:path w="734080" h="563593" extrusionOk="0">
                <a:moveTo>
                  <a:pt x="734080" y="0"/>
                </a:moveTo>
                <a:lnTo>
                  <a:pt x="734080" y="563593"/>
                </a:lnTo>
                <a:lnTo>
                  <a:pt x="15133" y="563593"/>
                </a:lnTo>
                <a:lnTo>
                  <a:pt x="12548" y="551745"/>
                </a:lnTo>
                <a:cubicBezTo>
                  <a:pt x="4468" y="504230"/>
                  <a:pt x="0" y="451993"/>
                  <a:pt x="0" y="397165"/>
                </a:cubicBezTo>
                <a:cubicBezTo>
                  <a:pt x="0" y="177852"/>
                  <a:pt x="71480" y="0"/>
                  <a:pt x="159727"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boto"/>
              <a:ea typeface="Roboto"/>
              <a:cs typeface="Roboto"/>
              <a:sym typeface="Roboto"/>
            </a:endParaRPr>
          </a:p>
        </p:txBody>
      </p:sp>
      <p:sp>
        <p:nvSpPr>
          <p:cNvPr id="115" name="Google Shape;115;p17"/>
          <p:cNvSpPr/>
          <p:nvPr/>
        </p:nvSpPr>
        <p:spPr>
          <a:xfrm>
            <a:off x="11803368" y="130893"/>
            <a:ext cx="425116" cy="26161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fld id="{00000000-1234-1234-1234-123412341234}" type="slidenum">
              <a:rPr lang="fr-FR" sz="1100" b="1" i="0" u="none" strike="noStrike" cap="none">
                <a:solidFill>
                  <a:schemeClr val="lt1"/>
                </a:solidFill>
                <a:latin typeface="Roboto"/>
                <a:ea typeface="Roboto"/>
                <a:cs typeface="Roboto"/>
                <a:sym typeface="Roboto"/>
              </a:rPr>
              <a:t>‹N°›</a:t>
            </a:fld>
            <a:endParaRPr sz="1100" b="1" i="0" u="none" strike="noStrike" cap="none">
              <a:solidFill>
                <a:schemeClr val="lt1"/>
              </a:solidFill>
              <a:latin typeface="Roboto"/>
              <a:ea typeface="Roboto"/>
              <a:cs typeface="Roboto"/>
              <a:sym typeface="Roboto"/>
            </a:endParaRPr>
          </a:p>
        </p:txBody>
      </p:sp>
      <p:pic>
        <p:nvPicPr>
          <p:cNvPr id="116" name="Google Shape;116;p17"/>
          <p:cNvPicPr preferRelativeResize="0"/>
          <p:nvPr/>
        </p:nvPicPr>
        <p:blipFill rotWithShape="1">
          <a:blip r:embed="rId2">
            <a:alphaModFix/>
          </a:blip>
          <a:srcRect/>
          <a:stretch/>
        </p:blipFill>
        <p:spPr>
          <a:xfrm>
            <a:off x="248745" y="159573"/>
            <a:ext cx="446714" cy="465859"/>
          </a:xfrm>
          <a:prstGeom prst="rect">
            <a:avLst/>
          </a:prstGeom>
          <a:noFill/>
          <a:ln>
            <a:noFill/>
          </a:ln>
        </p:spPr>
      </p:pic>
      <p:sp>
        <p:nvSpPr>
          <p:cNvPr id="117" name="Google Shape;117;p17"/>
          <p:cNvSpPr txBox="1"/>
          <p:nvPr/>
        </p:nvSpPr>
        <p:spPr>
          <a:xfrm>
            <a:off x="10278371" y="6465499"/>
            <a:ext cx="1747723" cy="276999"/>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r>
              <a:rPr lang="fr-FR" sz="1200" b="0" i="0" u="none" strike="noStrike" cap="none">
                <a:solidFill>
                  <a:schemeClr val="accent1"/>
                </a:solidFill>
                <a:latin typeface="Roboto"/>
                <a:ea typeface="Roboto"/>
                <a:cs typeface="Roboto"/>
                <a:sym typeface="Roboto"/>
              </a:rPr>
              <a:t>Fermes d’Avenir | 2018</a:t>
            </a:r>
            <a:endParaRPr sz="1200" b="0" i="0" u="none" strike="noStrike" cap="none">
              <a:solidFill>
                <a:schemeClr val="accent1"/>
              </a:solidFill>
              <a:latin typeface="Roboto"/>
              <a:ea typeface="Roboto"/>
              <a:cs typeface="Roboto"/>
              <a:sym typeface="Roboto"/>
            </a:endParaRPr>
          </a:p>
        </p:txBody>
      </p:sp>
    </p:spTree>
    <p:extLst>
      <p:ext uri="{BB962C8B-B14F-4D97-AF65-F5344CB8AC3E}">
        <p14:creationId xmlns:p14="http://schemas.microsoft.com/office/powerpoint/2010/main" val="106850566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10_Custom Layout">
  <p:cSld name="10_Custom Layout">
    <p:spTree>
      <p:nvGrpSpPr>
        <p:cNvPr id="1" name="Shape 118"/>
        <p:cNvGrpSpPr/>
        <p:nvPr/>
      </p:nvGrpSpPr>
      <p:grpSpPr>
        <a:xfrm>
          <a:off x="0" y="0"/>
          <a:ext cx="0" cy="0"/>
          <a:chOff x="0" y="0"/>
          <a:chExt cx="0" cy="0"/>
        </a:xfrm>
      </p:grpSpPr>
      <p:sp>
        <p:nvSpPr>
          <p:cNvPr id="119" name="Google Shape;119;p18"/>
          <p:cNvSpPr>
            <a:spLocks noGrp="1"/>
          </p:cNvSpPr>
          <p:nvPr>
            <p:ph type="pic" idx="2"/>
          </p:nvPr>
        </p:nvSpPr>
        <p:spPr>
          <a:xfrm>
            <a:off x="1524000" y="2133600"/>
            <a:ext cx="1478280" cy="147828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120" name="Google Shape;120;p18"/>
          <p:cNvSpPr>
            <a:spLocks noGrp="1"/>
          </p:cNvSpPr>
          <p:nvPr>
            <p:ph type="pic" idx="3"/>
          </p:nvPr>
        </p:nvSpPr>
        <p:spPr>
          <a:xfrm>
            <a:off x="4038600" y="2133600"/>
            <a:ext cx="1478280" cy="147828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121" name="Google Shape;121;p18"/>
          <p:cNvSpPr>
            <a:spLocks noGrp="1"/>
          </p:cNvSpPr>
          <p:nvPr>
            <p:ph type="pic" idx="4"/>
          </p:nvPr>
        </p:nvSpPr>
        <p:spPr>
          <a:xfrm>
            <a:off x="6553200" y="2133600"/>
            <a:ext cx="1478280" cy="147828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122" name="Google Shape;122;p18"/>
          <p:cNvSpPr>
            <a:spLocks noGrp="1"/>
          </p:cNvSpPr>
          <p:nvPr>
            <p:ph type="pic" idx="5"/>
          </p:nvPr>
        </p:nvSpPr>
        <p:spPr>
          <a:xfrm>
            <a:off x="9067800" y="2133600"/>
            <a:ext cx="1478280" cy="147828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123" name="Google Shape;123;p18"/>
          <p:cNvSpPr/>
          <p:nvPr/>
        </p:nvSpPr>
        <p:spPr>
          <a:xfrm rot="-5400000">
            <a:off x="11751969" y="57810"/>
            <a:ext cx="497843" cy="382221"/>
          </a:xfrm>
          <a:custGeom>
            <a:avLst/>
            <a:gdLst/>
            <a:ahLst/>
            <a:cxnLst/>
            <a:rect l="l" t="t" r="r" b="b"/>
            <a:pathLst>
              <a:path w="734080" h="563593" extrusionOk="0">
                <a:moveTo>
                  <a:pt x="734080" y="0"/>
                </a:moveTo>
                <a:lnTo>
                  <a:pt x="734080" y="563593"/>
                </a:lnTo>
                <a:lnTo>
                  <a:pt x="15133" y="563593"/>
                </a:lnTo>
                <a:lnTo>
                  <a:pt x="12548" y="551745"/>
                </a:lnTo>
                <a:cubicBezTo>
                  <a:pt x="4468" y="504230"/>
                  <a:pt x="0" y="451993"/>
                  <a:pt x="0" y="397165"/>
                </a:cubicBezTo>
                <a:cubicBezTo>
                  <a:pt x="0" y="177852"/>
                  <a:pt x="71480" y="0"/>
                  <a:pt x="159727"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boto"/>
              <a:ea typeface="Roboto"/>
              <a:cs typeface="Roboto"/>
              <a:sym typeface="Roboto"/>
            </a:endParaRPr>
          </a:p>
        </p:txBody>
      </p:sp>
      <p:sp>
        <p:nvSpPr>
          <p:cNvPr id="124" name="Google Shape;124;p18"/>
          <p:cNvSpPr/>
          <p:nvPr/>
        </p:nvSpPr>
        <p:spPr>
          <a:xfrm rot="-5400000">
            <a:off x="11751969" y="57810"/>
            <a:ext cx="497843" cy="382221"/>
          </a:xfrm>
          <a:custGeom>
            <a:avLst/>
            <a:gdLst/>
            <a:ahLst/>
            <a:cxnLst/>
            <a:rect l="l" t="t" r="r" b="b"/>
            <a:pathLst>
              <a:path w="734080" h="563593" extrusionOk="0">
                <a:moveTo>
                  <a:pt x="734080" y="0"/>
                </a:moveTo>
                <a:lnTo>
                  <a:pt x="734080" y="563593"/>
                </a:lnTo>
                <a:lnTo>
                  <a:pt x="15133" y="563593"/>
                </a:lnTo>
                <a:lnTo>
                  <a:pt x="12548" y="551745"/>
                </a:lnTo>
                <a:cubicBezTo>
                  <a:pt x="4468" y="504230"/>
                  <a:pt x="0" y="451993"/>
                  <a:pt x="0" y="397165"/>
                </a:cubicBezTo>
                <a:cubicBezTo>
                  <a:pt x="0" y="177852"/>
                  <a:pt x="71480" y="0"/>
                  <a:pt x="159727"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boto"/>
              <a:ea typeface="Roboto"/>
              <a:cs typeface="Roboto"/>
              <a:sym typeface="Roboto"/>
            </a:endParaRPr>
          </a:p>
        </p:txBody>
      </p:sp>
      <p:sp>
        <p:nvSpPr>
          <p:cNvPr id="125" name="Google Shape;125;p18"/>
          <p:cNvSpPr/>
          <p:nvPr/>
        </p:nvSpPr>
        <p:spPr>
          <a:xfrm>
            <a:off x="11803368" y="130893"/>
            <a:ext cx="425116" cy="26161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fld id="{00000000-1234-1234-1234-123412341234}" type="slidenum">
              <a:rPr lang="fr-FR" sz="1100" b="1" i="0" u="none" strike="noStrike" cap="none">
                <a:solidFill>
                  <a:schemeClr val="lt1"/>
                </a:solidFill>
                <a:latin typeface="Roboto"/>
                <a:ea typeface="Roboto"/>
                <a:cs typeface="Roboto"/>
                <a:sym typeface="Roboto"/>
              </a:rPr>
              <a:t>‹N°›</a:t>
            </a:fld>
            <a:endParaRPr sz="1100" b="1" i="0" u="none" strike="noStrike" cap="none">
              <a:solidFill>
                <a:schemeClr val="lt1"/>
              </a:solidFill>
              <a:latin typeface="Roboto"/>
              <a:ea typeface="Roboto"/>
              <a:cs typeface="Roboto"/>
              <a:sym typeface="Roboto"/>
            </a:endParaRPr>
          </a:p>
        </p:txBody>
      </p:sp>
      <p:pic>
        <p:nvPicPr>
          <p:cNvPr id="126" name="Google Shape;126;p18"/>
          <p:cNvPicPr preferRelativeResize="0"/>
          <p:nvPr/>
        </p:nvPicPr>
        <p:blipFill rotWithShape="1">
          <a:blip r:embed="rId2">
            <a:alphaModFix/>
          </a:blip>
          <a:srcRect/>
          <a:stretch/>
        </p:blipFill>
        <p:spPr>
          <a:xfrm>
            <a:off x="248745" y="159573"/>
            <a:ext cx="446714" cy="465859"/>
          </a:xfrm>
          <a:prstGeom prst="rect">
            <a:avLst/>
          </a:prstGeom>
          <a:noFill/>
          <a:ln>
            <a:noFill/>
          </a:ln>
        </p:spPr>
      </p:pic>
      <p:sp>
        <p:nvSpPr>
          <p:cNvPr id="127" name="Google Shape;127;p18"/>
          <p:cNvSpPr txBox="1"/>
          <p:nvPr/>
        </p:nvSpPr>
        <p:spPr>
          <a:xfrm>
            <a:off x="10278371" y="6465499"/>
            <a:ext cx="1747723" cy="276999"/>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r>
              <a:rPr lang="fr-FR" sz="1200" b="0" i="0" u="none" strike="noStrike" cap="none">
                <a:solidFill>
                  <a:schemeClr val="accent1"/>
                </a:solidFill>
                <a:latin typeface="Roboto"/>
                <a:ea typeface="Roboto"/>
                <a:cs typeface="Roboto"/>
                <a:sym typeface="Roboto"/>
              </a:rPr>
              <a:t>Fermes d’Avenir | 2018</a:t>
            </a:r>
            <a:endParaRPr sz="1200" b="0" i="0" u="none" strike="noStrike" cap="none">
              <a:solidFill>
                <a:schemeClr val="accent1"/>
              </a:solidFill>
              <a:latin typeface="Roboto"/>
              <a:ea typeface="Roboto"/>
              <a:cs typeface="Roboto"/>
              <a:sym typeface="Roboto"/>
            </a:endParaRPr>
          </a:p>
        </p:txBody>
      </p:sp>
    </p:spTree>
    <p:extLst>
      <p:ext uri="{BB962C8B-B14F-4D97-AF65-F5344CB8AC3E}">
        <p14:creationId xmlns:p14="http://schemas.microsoft.com/office/powerpoint/2010/main" val="16286331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11_Custom Layout">
  <p:cSld name="11_Custom Layout">
    <p:spTree>
      <p:nvGrpSpPr>
        <p:cNvPr id="1" name="Shape 128"/>
        <p:cNvGrpSpPr/>
        <p:nvPr/>
      </p:nvGrpSpPr>
      <p:grpSpPr>
        <a:xfrm>
          <a:off x="0" y="0"/>
          <a:ext cx="0" cy="0"/>
          <a:chOff x="0" y="0"/>
          <a:chExt cx="0" cy="0"/>
        </a:xfrm>
      </p:grpSpPr>
      <p:sp>
        <p:nvSpPr>
          <p:cNvPr id="129" name="Google Shape;129;p19"/>
          <p:cNvSpPr>
            <a:spLocks noGrp="1"/>
          </p:cNvSpPr>
          <p:nvPr>
            <p:ph type="pic" idx="2"/>
          </p:nvPr>
        </p:nvSpPr>
        <p:spPr>
          <a:xfrm>
            <a:off x="5143501" y="1493520"/>
            <a:ext cx="1904999" cy="25908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130" name="Google Shape;130;p19"/>
          <p:cNvSpPr>
            <a:spLocks noGrp="1"/>
          </p:cNvSpPr>
          <p:nvPr>
            <p:ph type="pic" idx="3"/>
          </p:nvPr>
        </p:nvSpPr>
        <p:spPr>
          <a:xfrm>
            <a:off x="7383781" y="1493520"/>
            <a:ext cx="1904999" cy="25908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131" name="Google Shape;131;p19"/>
          <p:cNvSpPr>
            <a:spLocks noGrp="1"/>
          </p:cNvSpPr>
          <p:nvPr>
            <p:ph type="pic" idx="4"/>
          </p:nvPr>
        </p:nvSpPr>
        <p:spPr>
          <a:xfrm>
            <a:off x="9624061" y="1493520"/>
            <a:ext cx="1904999" cy="25908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132" name="Google Shape;132;p19"/>
          <p:cNvSpPr>
            <a:spLocks noGrp="1"/>
          </p:cNvSpPr>
          <p:nvPr>
            <p:ph type="pic" idx="5"/>
          </p:nvPr>
        </p:nvSpPr>
        <p:spPr>
          <a:xfrm>
            <a:off x="2903221" y="1493520"/>
            <a:ext cx="1904999" cy="25908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133" name="Google Shape;133;p19"/>
          <p:cNvSpPr>
            <a:spLocks noGrp="1"/>
          </p:cNvSpPr>
          <p:nvPr>
            <p:ph type="pic" idx="6"/>
          </p:nvPr>
        </p:nvSpPr>
        <p:spPr>
          <a:xfrm>
            <a:off x="662941" y="1493520"/>
            <a:ext cx="1904999" cy="25908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134" name="Google Shape;134;p19"/>
          <p:cNvSpPr/>
          <p:nvPr/>
        </p:nvSpPr>
        <p:spPr>
          <a:xfrm rot="-5400000">
            <a:off x="11751969" y="57810"/>
            <a:ext cx="497843" cy="382221"/>
          </a:xfrm>
          <a:custGeom>
            <a:avLst/>
            <a:gdLst/>
            <a:ahLst/>
            <a:cxnLst/>
            <a:rect l="l" t="t" r="r" b="b"/>
            <a:pathLst>
              <a:path w="734080" h="563593" extrusionOk="0">
                <a:moveTo>
                  <a:pt x="734080" y="0"/>
                </a:moveTo>
                <a:lnTo>
                  <a:pt x="734080" y="563593"/>
                </a:lnTo>
                <a:lnTo>
                  <a:pt x="15133" y="563593"/>
                </a:lnTo>
                <a:lnTo>
                  <a:pt x="12548" y="551745"/>
                </a:lnTo>
                <a:cubicBezTo>
                  <a:pt x="4468" y="504230"/>
                  <a:pt x="0" y="451993"/>
                  <a:pt x="0" y="397165"/>
                </a:cubicBezTo>
                <a:cubicBezTo>
                  <a:pt x="0" y="177852"/>
                  <a:pt x="71480" y="0"/>
                  <a:pt x="159727"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boto"/>
              <a:ea typeface="Roboto"/>
              <a:cs typeface="Roboto"/>
              <a:sym typeface="Roboto"/>
            </a:endParaRPr>
          </a:p>
        </p:txBody>
      </p:sp>
      <p:sp>
        <p:nvSpPr>
          <p:cNvPr id="135" name="Google Shape;135;p19"/>
          <p:cNvSpPr/>
          <p:nvPr/>
        </p:nvSpPr>
        <p:spPr>
          <a:xfrm rot="-5400000">
            <a:off x="11751969" y="57810"/>
            <a:ext cx="497843" cy="382221"/>
          </a:xfrm>
          <a:custGeom>
            <a:avLst/>
            <a:gdLst/>
            <a:ahLst/>
            <a:cxnLst/>
            <a:rect l="l" t="t" r="r" b="b"/>
            <a:pathLst>
              <a:path w="734080" h="563593" extrusionOk="0">
                <a:moveTo>
                  <a:pt x="734080" y="0"/>
                </a:moveTo>
                <a:lnTo>
                  <a:pt x="734080" y="563593"/>
                </a:lnTo>
                <a:lnTo>
                  <a:pt x="15133" y="563593"/>
                </a:lnTo>
                <a:lnTo>
                  <a:pt x="12548" y="551745"/>
                </a:lnTo>
                <a:cubicBezTo>
                  <a:pt x="4468" y="504230"/>
                  <a:pt x="0" y="451993"/>
                  <a:pt x="0" y="397165"/>
                </a:cubicBezTo>
                <a:cubicBezTo>
                  <a:pt x="0" y="177852"/>
                  <a:pt x="71480" y="0"/>
                  <a:pt x="159727"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boto"/>
              <a:ea typeface="Roboto"/>
              <a:cs typeface="Roboto"/>
              <a:sym typeface="Roboto"/>
            </a:endParaRPr>
          </a:p>
        </p:txBody>
      </p:sp>
      <p:sp>
        <p:nvSpPr>
          <p:cNvPr id="136" name="Google Shape;136;p19"/>
          <p:cNvSpPr/>
          <p:nvPr/>
        </p:nvSpPr>
        <p:spPr>
          <a:xfrm>
            <a:off x="11803368" y="130893"/>
            <a:ext cx="425116" cy="26161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fld id="{00000000-1234-1234-1234-123412341234}" type="slidenum">
              <a:rPr lang="fr-FR" sz="1100" b="1" i="0" u="none" strike="noStrike" cap="none">
                <a:solidFill>
                  <a:schemeClr val="lt1"/>
                </a:solidFill>
                <a:latin typeface="Roboto"/>
                <a:ea typeface="Roboto"/>
                <a:cs typeface="Roboto"/>
                <a:sym typeface="Roboto"/>
              </a:rPr>
              <a:t>‹N°›</a:t>
            </a:fld>
            <a:endParaRPr sz="1100" b="1" i="0" u="none" strike="noStrike" cap="none">
              <a:solidFill>
                <a:schemeClr val="lt1"/>
              </a:solidFill>
              <a:latin typeface="Roboto"/>
              <a:ea typeface="Roboto"/>
              <a:cs typeface="Roboto"/>
              <a:sym typeface="Roboto"/>
            </a:endParaRPr>
          </a:p>
        </p:txBody>
      </p:sp>
      <p:pic>
        <p:nvPicPr>
          <p:cNvPr id="137" name="Google Shape;137;p19"/>
          <p:cNvPicPr preferRelativeResize="0"/>
          <p:nvPr/>
        </p:nvPicPr>
        <p:blipFill rotWithShape="1">
          <a:blip r:embed="rId2">
            <a:alphaModFix/>
          </a:blip>
          <a:srcRect/>
          <a:stretch/>
        </p:blipFill>
        <p:spPr>
          <a:xfrm>
            <a:off x="248745" y="159573"/>
            <a:ext cx="446714" cy="465859"/>
          </a:xfrm>
          <a:prstGeom prst="rect">
            <a:avLst/>
          </a:prstGeom>
          <a:noFill/>
          <a:ln>
            <a:noFill/>
          </a:ln>
        </p:spPr>
      </p:pic>
      <p:sp>
        <p:nvSpPr>
          <p:cNvPr id="138" name="Google Shape;138;p19"/>
          <p:cNvSpPr txBox="1"/>
          <p:nvPr/>
        </p:nvSpPr>
        <p:spPr>
          <a:xfrm>
            <a:off x="10278371" y="6465499"/>
            <a:ext cx="1747723" cy="276999"/>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r>
              <a:rPr lang="fr-FR" sz="1200" b="0" i="0" u="none" strike="noStrike" cap="none">
                <a:solidFill>
                  <a:schemeClr val="accent1"/>
                </a:solidFill>
                <a:latin typeface="Roboto"/>
                <a:ea typeface="Roboto"/>
                <a:cs typeface="Roboto"/>
                <a:sym typeface="Roboto"/>
              </a:rPr>
              <a:t>Fermes d’Avenir | 2018</a:t>
            </a:r>
            <a:endParaRPr sz="1200" b="0" i="0" u="none" strike="noStrike" cap="none">
              <a:solidFill>
                <a:schemeClr val="accent1"/>
              </a:solidFill>
              <a:latin typeface="Roboto"/>
              <a:ea typeface="Roboto"/>
              <a:cs typeface="Roboto"/>
              <a:sym typeface="Roboto"/>
            </a:endParaRPr>
          </a:p>
        </p:txBody>
      </p:sp>
    </p:spTree>
    <p:extLst>
      <p:ext uri="{BB962C8B-B14F-4D97-AF65-F5344CB8AC3E}">
        <p14:creationId xmlns:p14="http://schemas.microsoft.com/office/powerpoint/2010/main" val="38163651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12_Custom Layout">
  <p:cSld name="12_Custom Layout">
    <p:spTree>
      <p:nvGrpSpPr>
        <p:cNvPr id="1" name="Shape 139"/>
        <p:cNvGrpSpPr/>
        <p:nvPr/>
      </p:nvGrpSpPr>
      <p:grpSpPr>
        <a:xfrm>
          <a:off x="0" y="0"/>
          <a:ext cx="0" cy="0"/>
          <a:chOff x="0" y="0"/>
          <a:chExt cx="0" cy="0"/>
        </a:xfrm>
      </p:grpSpPr>
      <p:sp>
        <p:nvSpPr>
          <p:cNvPr id="140" name="Google Shape;140;p20"/>
          <p:cNvSpPr>
            <a:spLocks noGrp="1"/>
          </p:cNvSpPr>
          <p:nvPr>
            <p:ph type="pic" idx="2"/>
          </p:nvPr>
        </p:nvSpPr>
        <p:spPr>
          <a:xfrm>
            <a:off x="5311140" y="1305562"/>
            <a:ext cx="1569720" cy="156972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141" name="Google Shape;141;p20"/>
          <p:cNvSpPr>
            <a:spLocks noGrp="1"/>
          </p:cNvSpPr>
          <p:nvPr>
            <p:ph type="pic" idx="3"/>
          </p:nvPr>
        </p:nvSpPr>
        <p:spPr>
          <a:xfrm>
            <a:off x="8679180" y="1305562"/>
            <a:ext cx="1569720" cy="156972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142" name="Google Shape;142;p20"/>
          <p:cNvSpPr>
            <a:spLocks noGrp="1"/>
          </p:cNvSpPr>
          <p:nvPr>
            <p:ph type="pic" idx="4"/>
          </p:nvPr>
        </p:nvSpPr>
        <p:spPr>
          <a:xfrm>
            <a:off x="1943100" y="1305562"/>
            <a:ext cx="1569720" cy="156972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143" name="Google Shape;143;p20"/>
          <p:cNvSpPr>
            <a:spLocks noGrp="1"/>
          </p:cNvSpPr>
          <p:nvPr>
            <p:ph type="pic" idx="5"/>
          </p:nvPr>
        </p:nvSpPr>
        <p:spPr>
          <a:xfrm>
            <a:off x="5311140" y="4170682"/>
            <a:ext cx="1569720" cy="156972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144" name="Google Shape;144;p20"/>
          <p:cNvSpPr>
            <a:spLocks noGrp="1"/>
          </p:cNvSpPr>
          <p:nvPr>
            <p:ph type="pic" idx="6"/>
          </p:nvPr>
        </p:nvSpPr>
        <p:spPr>
          <a:xfrm>
            <a:off x="8679180" y="4170682"/>
            <a:ext cx="1569720" cy="156972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145" name="Google Shape;145;p20"/>
          <p:cNvSpPr>
            <a:spLocks noGrp="1"/>
          </p:cNvSpPr>
          <p:nvPr>
            <p:ph type="pic" idx="7"/>
          </p:nvPr>
        </p:nvSpPr>
        <p:spPr>
          <a:xfrm>
            <a:off x="1943100" y="4170682"/>
            <a:ext cx="1569720" cy="156972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146" name="Google Shape;146;p20"/>
          <p:cNvSpPr/>
          <p:nvPr/>
        </p:nvSpPr>
        <p:spPr>
          <a:xfrm rot="-5400000">
            <a:off x="11751969" y="57810"/>
            <a:ext cx="497843" cy="382221"/>
          </a:xfrm>
          <a:custGeom>
            <a:avLst/>
            <a:gdLst/>
            <a:ahLst/>
            <a:cxnLst/>
            <a:rect l="l" t="t" r="r" b="b"/>
            <a:pathLst>
              <a:path w="734080" h="563593" extrusionOk="0">
                <a:moveTo>
                  <a:pt x="734080" y="0"/>
                </a:moveTo>
                <a:lnTo>
                  <a:pt x="734080" y="563593"/>
                </a:lnTo>
                <a:lnTo>
                  <a:pt x="15133" y="563593"/>
                </a:lnTo>
                <a:lnTo>
                  <a:pt x="12548" y="551745"/>
                </a:lnTo>
                <a:cubicBezTo>
                  <a:pt x="4468" y="504230"/>
                  <a:pt x="0" y="451993"/>
                  <a:pt x="0" y="397165"/>
                </a:cubicBezTo>
                <a:cubicBezTo>
                  <a:pt x="0" y="177852"/>
                  <a:pt x="71480" y="0"/>
                  <a:pt x="159727"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boto"/>
              <a:ea typeface="Roboto"/>
              <a:cs typeface="Roboto"/>
              <a:sym typeface="Roboto"/>
            </a:endParaRPr>
          </a:p>
        </p:txBody>
      </p:sp>
      <p:sp>
        <p:nvSpPr>
          <p:cNvPr id="147" name="Google Shape;147;p20"/>
          <p:cNvSpPr/>
          <p:nvPr/>
        </p:nvSpPr>
        <p:spPr>
          <a:xfrm rot="-5400000">
            <a:off x="11751969" y="57810"/>
            <a:ext cx="497843" cy="382221"/>
          </a:xfrm>
          <a:custGeom>
            <a:avLst/>
            <a:gdLst/>
            <a:ahLst/>
            <a:cxnLst/>
            <a:rect l="l" t="t" r="r" b="b"/>
            <a:pathLst>
              <a:path w="734080" h="563593" extrusionOk="0">
                <a:moveTo>
                  <a:pt x="734080" y="0"/>
                </a:moveTo>
                <a:lnTo>
                  <a:pt x="734080" y="563593"/>
                </a:lnTo>
                <a:lnTo>
                  <a:pt x="15133" y="563593"/>
                </a:lnTo>
                <a:lnTo>
                  <a:pt x="12548" y="551745"/>
                </a:lnTo>
                <a:cubicBezTo>
                  <a:pt x="4468" y="504230"/>
                  <a:pt x="0" y="451993"/>
                  <a:pt x="0" y="397165"/>
                </a:cubicBezTo>
                <a:cubicBezTo>
                  <a:pt x="0" y="177852"/>
                  <a:pt x="71480" y="0"/>
                  <a:pt x="159727"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boto"/>
              <a:ea typeface="Roboto"/>
              <a:cs typeface="Roboto"/>
              <a:sym typeface="Roboto"/>
            </a:endParaRPr>
          </a:p>
        </p:txBody>
      </p:sp>
      <p:sp>
        <p:nvSpPr>
          <p:cNvPr id="148" name="Google Shape;148;p20"/>
          <p:cNvSpPr/>
          <p:nvPr/>
        </p:nvSpPr>
        <p:spPr>
          <a:xfrm>
            <a:off x="11803368" y="130893"/>
            <a:ext cx="425116" cy="26161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fld id="{00000000-1234-1234-1234-123412341234}" type="slidenum">
              <a:rPr lang="fr-FR" sz="1100" b="1" i="0" u="none" strike="noStrike" cap="none">
                <a:solidFill>
                  <a:schemeClr val="lt1"/>
                </a:solidFill>
                <a:latin typeface="Roboto"/>
                <a:ea typeface="Roboto"/>
                <a:cs typeface="Roboto"/>
                <a:sym typeface="Roboto"/>
              </a:rPr>
              <a:t>‹N°›</a:t>
            </a:fld>
            <a:endParaRPr sz="1100" b="1" i="0" u="none" strike="noStrike" cap="none">
              <a:solidFill>
                <a:schemeClr val="lt1"/>
              </a:solidFill>
              <a:latin typeface="Roboto"/>
              <a:ea typeface="Roboto"/>
              <a:cs typeface="Roboto"/>
              <a:sym typeface="Roboto"/>
            </a:endParaRPr>
          </a:p>
        </p:txBody>
      </p:sp>
      <p:pic>
        <p:nvPicPr>
          <p:cNvPr id="149" name="Google Shape;149;p20"/>
          <p:cNvPicPr preferRelativeResize="0"/>
          <p:nvPr/>
        </p:nvPicPr>
        <p:blipFill rotWithShape="1">
          <a:blip r:embed="rId2">
            <a:alphaModFix/>
          </a:blip>
          <a:srcRect/>
          <a:stretch/>
        </p:blipFill>
        <p:spPr>
          <a:xfrm>
            <a:off x="248745" y="159573"/>
            <a:ext cx="446714" cy="465859"/>
          </a:xfrm>
          <a:prstGeom prst="rect">
            <a:avLst/>
          </a:prstGeom>
          <a:noFill/>
          <a:ln>
            <a:noFill/>
          </a:ln>
        </p:spPr>
      </p:pic>
      <p:sp>
        <p:nvSpPr>
          <p:cNvPr id="150" name="Google Shape;150;p20"/>
          <p:cNvSpPr txBox="1"/>
          <p:nvPr/>
        </p:nvSpPr>
        <p:spPr>
          <a:xfrm>
            <a:off x="10278371" y="6465499"/>
            <a:ext cx="1747723" cy="276999"/>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r>
              <a:rPr lang="fr-FR" sz="1200" b="0" i="0" u="none" strike="noStrike" cap="none">
                <a:solidFill>
                  <a:schemeClr val="accent1"/>
                </a:solidFill>
                <a:latin typeface="Roboto"/>
                <a:ea typeface="Roboto"/>
                <a:cs typeface="Roboto"/>
                <a:sym typeface="Roboto"/>
              </a:rPr>
              <a:t>Fermes d’Avenir | 2018</a:t>
            </a:r>
            <a:endParaRPr sz="1200" b="0" i="0" u="none" strike="noStrike" cap="none">
              <a:solidFill>
                <a:schemeClr val="accent1"/>
              </a:solidFill>
              <a:latin typeface="Roboto"/>
              <a:ea typeface="Roboto"/>
              <a:cs typeface="Roboto"/>
              <a:sym typeface="Roboto"/>
            </a:endParaRPr>
          </a:p>
        </p:txBody>
      </p:sp>
    </p:spTree>
    <p:extLst>
      <p:ext uri="{BB962C8B-B14F-4D97-AF65-F5344CB8AC3E}">
        <p14:creationId xmlns:p14="http://schemas.microsoft.com/office/powerpoint/2010/main" val="413124627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14_Custom Layout">
  <p:cSld name="14_Custom Layout">
    <p:spTree>
      <p:nvGrpSpPr>
        <p:cNvPr id="1" name="Shape 151"/>
        <p:cNvGrpSpPr/>
        <p:nvPr/>
      </p:nvGrpSpPr>
      <p:grpSpPr>
        <a:xfrm>
          <a:off x="0" y="0"/>
          <a:ext cx="0" cy="0"/>
          <a:chOff x="0" y="0"/>
          <a:chExt cx="0" cy="0"/>
        </a:xfrm>
      </p:grpSpPr>
      <p:sp>
        <p:nvSpPr>
          <p:cNvPr id="152" name="Google Shape;152;p21"/>
          <p:cNvSpPr>
            <a:spLocks noGrp="1"/>
          </p:cNvSpPr>
          <p:nvPr>
            <p:ph type="pic" idx="2"/>
          </p:nvPr>
        </p:nvSpPr>
        <p:spPr>
          <a:xfrm>
            <a:off x="0" y="-1"/>
            <a:ext cx="2346960" cy="6858001"/>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153" name="Google Shape;153;p21"/>
          <p:cNvSpPr>
            <a:spLocks noGrp="1"/>
          </p:cNvSpPr>
          <p:nvPr>
            <p:ph type="pic" idx="3"/>
          </p:nvPr>
        </p:nvSpPr>
        <p:spPr>
          <a:xfrm>
            <a:off x="2346960" y="0"/>
            <a:ext cx="2346960" cy="6858001"/>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154" name="Google Shape;154;p21"/>
          <p:cNvSpPr>
            <a:spLocks noGrp="1"/>
          </p:cNvSpPr>
          <p:nvPr>
            <p:ph type="pic" idx="4"/>
          </p:nvPr>
        </p:nvSpPr>
        <p:spPr>
          <a:xfrm>
            <a:off x="4693920" y="1"/>
            <a:ext cx="2346960" cy="6858001"/>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155" name="Google Shape;155;p21"/>
          <p:cNvSpPr/>
          <p:nvPr/>
        </p:nvSpPr>
        <p:spPr>
          <a:xfrm rot="-5400000">
            <a:off x="11751969" y="57810"/>
            <a:ext cx="497843" cy="382221"/>
          </a:xfrm>
          <a:custGeom>
            <a:avLst/>
            <a:gdLst/>
            <a:ahLst/>
            <a:cxnLst/>
            <a:rect l="l" t="t" r="r" b="b"/>
            <a:pathLst>
              <a:path w="734080" h="563593" extrusionOk="0">
                <a:moveTo>
                  <a:pt x="734080" y="0"/>
                </a:moveTo>
                <a:lnTo>
                  <a:pt x="734080" y="563593"/>
                </a:lnTo>
                <a:lnTo>
                  <a:pt x="15133" y="563593"/>
                </a:lnTo>
                <a:lnTo>
                  <a:pt x="12548" y="551745"/>
                </a:lnTo>
                <a:cubicBezTo>
                  <a:pt x="4468" y="504230"/>
                  <a:pt x="0" y="451993"/>
                  <a:pt x="0" y="397165"/>
                </a:cubicBezTo>
                <a:cubicBezTo>
                  <a:pt x="0" y="177852"/>
                  <a:pt x="71480" y="0"/>
                  <a:pt x="159727"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boto"/>
              <a:ea typeface="Roboto"/>
              <a:cs typeface="Roboto"/>
              <a:sym typeface="Roboto"/>
            </a:endParaRPr>
          </a:p>
        </p:txBody>
      </p:sp>
      <p:sp>
        <p:nvSpPr>
          <p:cNvPr id="156" name="Google Shape;156;p21"/>
          <p:cNvSpPr/>
          <p:nvPr/>
        </p:nvSpPr>
        <p:spPr>
          <a:xfrm rot="-5400000">
            <a:off x="11751969" y="57810"/>
            <a:ext cx="497843" cy="382221"/>
          </a:xfrm>
          <a:custGeom>
            <a:avLst/>
            <a:gdLst/>
            <a:ahLst/>
            <a:cxnLst/>
            <a:rect l="l" t="t" r="r" b="b"/>
            <a:pathLst>
              <a:path w="734080" h="563593" extrusionOk="0">
                <a:moveTo>
                  <a:pt x="734080" y="0"/>
                </a:moveTo>
                <a:lnTo>
                  <a:pt x="734080" y="563593"/>
                </a:lnTo>
                <a:lnTo>
                  <a:pt x="15133" y="563593"/>
                </a:lnTo>
                <a:lnTo>
                  <a:pt x="12548" y="551745"/>
                </a:lnTo>
                <a:cubicBezTo>
                  <a:pt x="4468" y="504230"/>
                  <a:pt x="0" y="451993"/>
                  <a:pt x="0" y="397165"/>
                </a:cubicBezTo>
                <a:cubicBezTo>
                  <a:pt x="0" y="177852"/>
                  <a:pt x="71480" y="0"/>
                  <a:pt x="159727"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boto"/>
              <a:ea typeface="Roboto"/>
              <a:cs typeface="Roboto"/>
              <a:sym typeface="Roboto"/>
            </a:endParaRPr>
          </a:p>
        </p:txBody>
      </p:sp>
      <p:sp>
        <p:nvSpPr>
          <p:cNvPr id="157" name="Google Shape;157;p21"/>
          <p:cNvSpPr/>
          <p:nvPr/>
        </p:nvSpPr>
        <p:spPr>
          <a:xfrm>
            <a:off x="11803368" y="130893"/>
            <a:ext cx="425116" cy="26161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fld id="{00000000-1234-1234-1234-123412341234}" type="slidenum">
              <a:rPr lang="fr-FR" sz="1100" b="1" i="0" u="none" strike="noStrike" cap="none">
                <a:solidFill>
                  <a:schemeClr val="lt1"/>
                </a:solidFill>
                <a:latin typeface="Roboto"/>
                <a:ea typeface="Roboto"/>
                <a:cs typeface="Roboto"/>
                <a:sym typeface="Roboto"/>
              </a:rPr>
              <a:t>‹N°›</a:t>
            </a:fld>
            <a:endParaRPr sz="1100" b="1" i="0" u="none" strike="noStrike" cap="none">
              <a:solidFill>
                <a:schemeClr val="lt1"/>
              </a:solidFill>
              <a:latin typeface="Roboto"/>
              <a:ea typeface="Roboto"/>
              <a:cs typeface="Roboto"/>
              <a:sym typeface="Roboto"/>
            </a:endParaRPr>
          </a:p>
        </p:txBody>
      </p:sp>
      <p:sp>
        <p:nvSpPr>
          <p:cNvPr id="158" name="Google Shape;158;p21"/>
          <p:cNvSpPr txBox="1"/>
          <p:nvPr/>
        </p:nvSpPr>
        <p:spPr>
          <a:xfrm>
            <a:off x="10278371" y="6465499"/>
            <a:ext cx="1747723" cy="276999"/>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r>
              <a:rPr lang="fr-FR" sz="1200" b="0" i="0" u="none" strike="noStrike" cap="none">
                <a:solidFill>
                  <a:schemeClr val="accent1"/>
                </a:solidFill>
                <a:latin typeface="Roboto"/>
                <a:ea typeface="Roboto"/>
                <a:cs typeface="Roboto"/>
                <a:sym typeface="Roboto"/>
              </a:rPr>
              <a:t>Fermes d’Avenir | 2018</a:t>
            </a:r>
            <a:endParaRPr sz="1200" b="0" i="0" u="none" strike="noStrike" cap="none">
              <a:solidFill>
                <a:schemeClr val="accent1"/>
              </a:solidFill>
              <a:latin typeface="Roboto"/>
              <a:ea typeface="Roboto"/>
              <a:cs typeface="Roboto"/>
              <a:sym typeface="Roboto"/>
            </a:endParaRPr>
          </a:p>
        </p:txBody>
      </p:sp>
    </p:spTree>
    <p:extLst>
      <p:ext uri="{BB962C8B-B14F-4D97-AF65-F5344CB8AC3E}">
        <p14:creationId xmlns:p14="http://schemas.microsoft.com/office/powerpoint/2010/main" val="14227657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16_Custom Layout">
  <p:cSld name="16_Custom Layout">
    <p:spTree>
      <p:nvGrpSpPr>
        <p:cNvPr id="1" name="Shape 159"/>
        <p:cNvGrpSpPr/>
        <p:nvPr/>
      </p:nvGrpSpPr>
      <p:grpSpPr>
        <a:xfrm>
          <a:off x="0" y="0"/>
          <a:ext cx="0" cy="0"/>
          <a:chOff x="0" y="0"/>
          <a:chExt cx="0" cy="0"/>
        </a:xfrm>
      </p:grpSpPr>
      <p:sp>
        <p:nvSpPr>
          <p:cNvPr id="160" name="Google Shape;160;p22"/>
          <p:cNvSpPr>
            <a:spLocks noGrp="1"/>
          </p:cNvSpPr>
          <p:nvPr>
            <p:ph type="pic" idx="2"/>
          </p:nvPr>
        </p:nvSpPr>
        <p:spPr>
          <a:xfrm>
            <a:off x="3295650" y="0"/>
            <a:ext cx="3371850" cy="68580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161" name="Google Shape;161;p22"/>
          <p:cNvSpPr/>
          <p:nvPr/>
        </p:nvSpPr>
        <p:spPr>
          <a:xfrm rot="-5400000">
            <a:off x="11751969" y="57810"/>
            <a:ext cx="497843" cy="382221"/>
          </a:xfrm>
          <a:custGeom>
            <a:avLst/>
            <a:gdLst/>
            <a:ahLst/>
            <a:cxnLst/>
            <a:rect l="l" t="t" r="r" b="b"/>
            <a:pathLst>
              <a:path w="734080" h="563593" extrusionOk="0">
                <a:moveTo>
                  <a:pt x="734080" y="0"/>
                </a:moveTo>
                <a:lnTo>
                  <a:pt x="734080" y="563593"/>
                </a:lnTo>
                <a:lnTo>
                  <a:pt x="15133" y="563593"/>
                </a:lnTo>
                <a:lnTo>
                  <a:pt x="12548" y="551745"/>
                </a:lnTo>
                <a:cubicBezTo>
                  <a:pt x="4468" y="504230"/>
                  <a:pt x="0" y="451993"/>
                  <a:pt x="0" y="397165"/>
                </a:cubicBezTo>
                <a:cubicBezTo>
                  <a:pt x="0" y="177852"/>
                  <a:pt x="71480" y="0"/>
                  <a:pt x="159727"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boto"/>
              <a:ea typeface="Roboto"/>
              <a:cs typeface="Roboto"/>
              <a:sym typeface="Roboto"/>
            </a:endParaRPr>
          </a:p>
        </p:txBody>
      </p:sp>
      <p:sp>
        <p:nvSpPr>
          <p:cNvPr id="162" name="Google Shape;162;p22"/>
          <p:cNvSpPr/>
          <p:nvPr/>
        </p:nvSpPr>
        <p:spPr>
          <a:xfrm rot="-5400000">
            <a:off x="11751969" y="57810"/>
            <a:ext cx="497843" cy="382221"/>
          </a:xfrm>
          <a:custGeom>
            <a:avLst/>
            <a:gdLst/>
            <a:ahLst/>
            <a:cxnLst/>
            <a:rect l="l" t="t" r="r" b="b"/>
            <a:pathLst>
              <a:path w="734080" h="563593" extrusionOk="0">
                <a:moveTo>
                  <a:pt x="734080" y="0"/>
                </a:moveTo>
                <a:lnTo>
                  <a:pt x="734080" y="563593"/>
                </a:lnTo>
                <a:lnTo>
                  <a:pt x="15133" y="563593"/>
                </a:lnTo>
                <a:lnTo>
                  <a:pt x="12548" y="551745"/>
                </a:lnTo>
                <a:cubicBezTo>
                  <a:pt x="4468" y="504230"/>
                  <a:pt x="0" y="451993"/>
                  <a:pt x="0" y="397165"/>
                </a:cubicBezTo>
                <a:cubicBezTo>
                  <a:pt x="0" y="177852"/>
                  <a:pt x="71480" y="0"/>
                  <a:pt x="159727"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boto"/>
              <a:ea typeface="Roboto"/>
              <a:cs typeface="Roboto"/>
              <a:sym typeface="Roboto"/>
            </a:endParaRPr>
          </a:p>
        </p:txBody>
      </p:sp>
      <p:sp>
        <p:nvSpPr>
          <p:cNvPr id="163" name="Google Shape;163;p22"/>
          <p:cNvSpPr/>
          <p:nvPr/>
        </p:nvSpPr>
        <p:spPr>
          <a:xfrm>
            <a:off x="11803368" y="130893"/>
            <a:ext cx="425116" cy="26161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fld id="{00000000-1234-1234-1234-123412341234}" type="slidenum">
              <a:rPr lang="fr-FR" sz="1100" b="1" i="0" u="none" strike="noStrike" cap="none">
                <a:solidFill>
                  <a:schemeClr val="lt1"/>
                </a:solidFill>
                <a:latin typeface="Roboto"/>
                <a:ea typeface="Roboto"/>
                <a:cs typeface="Roboto"/>
                <a:sym typeface="Roboto"/>
              </a:rPr>
              <a:t>‹N°›</a:t>
            </a:fld>
            <a:endParaRPr sz="1100" b="1" i="0" u="none" strike="noStrike" cap="none">
              <a:solidFill>
                <a:schemeClr val="lt1"/>
              </a:solidFill>
              <a:latin typeface="Roboto"/>
              <a:ea typeface="Roboto"/>
              <a:cs typeface="Roboto"/>
              <a:sym typeface="Roboto"/>
            </a:endParaRPr>
          </a:p>
        </p:txBody>
      </p:sp>
      <p:pic>
        <p:nvPicPr>
          <p:cNvPr id="164" name="Google Shape;164;p22"/>
          <p:cNvPicPr preferRelativeResize="0"/>
          <p:nvPr/>
        </p:nvPicPr>
        <p:blipFill rotWithShape="1">
          <a:blip r:embed="rId2">
            <a:alphaModFix/>
          </a:blip>
          <a:srcRect/>
          <a:stretch/>
        </p:blipFill>
        <p:spPr>
          <a:xfrm>
            <a:off x="248745" y="159573"/>
            <a:ext cx="446714" cy="465859"/>
          </a:xfrm>
          <a:prstGeom prst="rect">
            <a:avLst/>
          </a:prstGeom>
          <a:noFill/>
          <a:ln>
            <a:noFill/>
          </a:ln>
        </p:spPr>
      </p:pic>
      <p:sp>
        <p:nvSpPr>
          <p:cNvPr id="165" name="Google Shape;165;p22"/>
          <p:cNvSpPr txBox="1"/>
          <p:nvPr/>
        </p:nvSpPr>
        <p:spPr>
          <a:xfrm>
            <a:off x="10278371" y="6465499"/>
            <a:ext cx="1747723" cy="276999"/>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r>
              <a:rPr lang="fr-FR" sz="1200" b="0" i="0" u="none" strike="noStrike" cap="none">
                <a:solidFill>
                  <a:schemeClr val="accent1"/>
                </a:solidFill>
                <a:latin typeface="Roboto"/>
                <a:ea typeface="Roboto"/>
                <a:cs typeface="Roboto"/>
                <a:sym typeface="Roboto"/>
              </a:rPr>
              <a:t>Fermes d’Avenir | 2018</a:t>
            </a:r>
            <a:endParaRPr sz="1200" b="0" i="0" u="none" strike="noStrike" cap="none">
              <a:solidFill>
                <a:schemeClr val="accent1"/>
              </a:solidFill>
              <a:latin typeface="Roboto"/>
              <a:ea typeface="Roboto"/>
              <a:cs typeface="Roboto"/>
              <a:sym typeface="Roboto"/>
            </a:endParaRPr>
          </a:p>
        </p:txBody>
      </p:sp>
    </p:spTree>
    <p:extLst>
      <p:ext uri="{BB962C8B-B14F-4D97-AF65-F5344CB8AC3E}">
        <p14:creationId xmlns:p14="http://schemas.microsoft.com/office/powerpoint/2010/main" val="134538527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18_Custom Layout">
  <p:cSld name="18_Custom Layout">
    <p:spTree>
      <p:nvGrpSpPr>
        <p:cNvPr id="1" name="Shape 166"/>
        <p:cNvGrpSpPr/>
        <p:nvPr/>
      </p:nvGrpSpPr>
      <p:grpSpPr>
        <a:xfrm>
          <a:off x="0" y="0"/>
          <a:ext cx="0" cy="0"/>
          <a:chOff x="0" y="0"/>
          <a:chExt cx="0" cy="0"/>
        </a:xfrm>
      </p:grpSpPr>
      <p:sp>
        <p:nvSpPr>
          <p:cNvPr id="167" name="Google Shape;167;p23"/>
          <p:cNvSpPr>
            <a:spLocks noGrp="1"/>
          </p:cNvSpPr>
          <p:nvPr>
            <p:ph type="pic" idx="2"/>
          </p:nvPr>
        </p:nvSpPr>
        <p:spPr>
          <a:xfrm>
            <a:off x="0" y="0"/>
            <a:ext cx="4495800" cy="36195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168" name="Google Shape;168;p23"/>
          <p:cNvSpPr>
            <a:spLocks noGrp="1"/>
          </p:cNvSpPr>
          <p:nvPr>
            <p:ph type="pic" idx="3"/>
          </p:nvPr>
        </p:nvSpPr>
        <p:spPr>
          <a:xfrm>
            <a:off x="0" y="3619500"/>
            <a:ext cx="4495800" cy="32385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169" name="Google Shape;169;p23"/>
          <p:cNvSpPr>
            <a:spLocks noGrp="1"/>
          </p:cNvSpPr>
          <p:nvPr>
            <p:ph type="pic" idx="4"/>
          </p:nvPr>
        </p:nvSpPr>
        <p:spPr>
          <a:xfrm>
            <a:off x="4495800" y="-2"/>
            <a:ext cx="3657600" cy="6858001"/>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170" name="Google Shape;170;p23"/>
          <p:cNvSpPr/>
          <p:nvPr/>
        </p:nvSpPr>
        <p:spPr>
          <a:xfrm rot="-5400000">
            <a:off x="11751969" y="57810"/>
            <a:ext cx="497843" cy="382221"/>
          </a:xfrm>
          <a:custGeom>
            <a:avLst/>
            <a:gdLst/>
            <a:ahLst/>
            <a:cxnLst/>
            <a:rect l="l" t="t" r="r" b="b"/>
            <a:pathLst>
              <a:path w="734080" h="563593" extrusionOk="0">
                <a:moveTo>
                  <a:pt x="734080" y="0"/>
                </a:moveTo>
                <a:lnTo>
                  <a:pt x="734080" y="563593"/>
                </a:lnTo>
                <a:lnTo>
                  <a:pt x="15133" y="563593"/>
                </a:lnTo>
                <a:lnTo>
                  <a:pt x="12548" y="551745"/>
                </a:lnTo>
                <a:cubicBezTo>
                  <a:pt x="4468" y="504230"/>
                  <a:pt x="0" y="451993"/>
                  <a:pt x="0" y="397165"/>
                </a:cubicBezTo>
                <a:cubicBezTo>
                  <a:pt x="0" y="177852"/>
                  <a:pt x="71480" y="0"/>
                  <a:pt x="159727"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boto"/>
              <a:ea typeface="Roboto"/>
              <a:cs typeface="Roboto"/>
              <a:sym typeface="Roboto"/>
            </a:endParaRPr>
          </a:p>
        </p:txBody>
      </p:sp>
      <p:sp>
        <p:nvSpPr>
          <p:cNvPr id="171" name="Google Shape;171;p23"/>
          <p:cNvSpPr/>
          <p:nvPr/>
        </p:nvSpPr>
        <p:spPr>
          <a:xfrm rot="-5400000">
            <a:off x="11751969" y="57810"/>
            <a:ext cx="497843" cy="382221"/>
          </a:xfrm>
          <a:custGeom>
            <a:avLst/>
            <a:gdLst/>
            <a:ahLst/>
            <a:cxnLst/>
            <a:rect l="l" t="t" r="r" b="b"/>
            <a:pathLst>
              <a:path w="734080" h="563593" extrusionOk="0">
                <a:moveTo>
                  <a:pt x="734080" y="0"/>
                </a:moveTo>
                <a:lnTo>
                  <a:pt x="734080" y="563593"/>
                </a:lnTo>
                <a:lnTo>
                  <a:pt x="15133" y="563593"/>
                </a:lnTo>
                <a:lnTo>
                  <a:pt x="12548" y="551745"/>
                </a:lnTo>
                <a:cubicBezTo>
                  <a:pt x="4468" y="504230"/>
                  <a:pt x="0" y="451993"/>
                  <a:pt x="0" y="397165"/>
                </a:cubicBezTo>
                <a:cubicBezTo>
                  <a:pt x="0" y="177852"/>
                  <a:pt x="71480" y="0"/>
                  <a:pt x="159727"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boto"/>
              <a:ea typeface="Roboto"/>
              <a:cs typeface="Roboto"/>
              <a:sym typeface="Roboto"/>
            </a:endParaRPr>
          </a:p>
        </p:txBody>
      </p:sp>
      <p:sp>
        <p:nvSpPr>
          <p:cNvPr id="172" name="Google Shape;172;p23"/>
          <p:cNvSpPr/>
          <p:nvPr/>
        </p:nvSpPr>
        <p:spPr>
          <a:xfrm>
            <a:off x="11803368" y="130893"/>
            <a:ext cx="425116" cy="26161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fld id="{00000000-1234-1234-1234-123412341234}" type="slidenum">
              <a:rPr lang="fr-FR" sz="1100" b="1" i="0" u="none" strike="noStrike" cap="none">
                <a:solidFill>
                  <a:schemeClr val="lt1"/>
                </a:solidFill>
                <a:latin typeface="Roboto"/>
                <a:ea typeface="Roboto"/>
                <a:cs typeface="Roboto"/>
                <a:sym typeface="Roboto"/>
              </a:rPr>
              <a:t>‹N°›</a:t>
            </a:fld>
            <a:endParaRPr sz="1100" b="1" i="0" u="none" strike="noStrike" cap="none">
              <a:solidFill>
                <a:schemeClr val="lt1"/>
              </a:solidFill>
              <a:latin typeface="Roboto"/>
              <a:ea typeface="Roboto"/>
              <a:cs typeface="Roboto"/>
              <a:sym typeface="Roboto"/>
            </a:endParaRPr>
          </a:p>
        </p:txBody>
      </p:sp>
      <p:sp>
        <p:nvSpPr>
          <p:cNvPr id="173" name="Google Shape;173;p23"/>
          <p:cNvSpPr txBox="1"/>
          <p:nvPr/>
        </p:nvSpPr>
        <p:spPr>
          <a:xfrm>
            <a:off x="10278371" y="6465499"/>
            <a:ext cx="1747723" cy="276999"/>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r>
              <a:rPr lang="fr-FR" sz="1200" b="0" i="0" u="none" strike="noStrike" cap="none">
                <a:solidFill>
                  <a:schemeClr val="accent1"/>
                </a:solidFill>
                <a:latin typeface="Roboto"/>
                <a:ea typeface="Roboto"/>
                <a:cs typeface="Roboto"/>
                <a:sym typeface="Roboto"/>
              </a:rPr>
              <a:t>Fermes d’Avenir | 2018</a:t>
            </a:r>
            <a:endParaRPr sz="1200" b="0" i="0" u="none" strike="noStrike" cap="none">
              <a:solidFill>
                <a:schemeClr val="accent1"/>
              </a:solidFill>
              <a:latin typeface="Roboto"/>
              <a:ea typeface="Roboto"/>
              <a:cs typeface="Roboto"/>
              <a:sym typeface="Roboto"/>
            </a:endParaRPr>
          </a:p>
        </p:txBody>
      </p:sp>
    </p:spTree>
    <p:extLst>
      <p:ext uri="{BB962C8B-B14F-4D97-AF65-F5344CB8AC3E}">
        <p14:creationId xmlns:p14="http://schemas.microsoft.com/office/powerpoint/2010/main" val="3240840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57"/>
        <p:cNvGrpSpPr/>
        <p:nvPr/>
      </p:nvGrpSpPr>
      <p:grpSpPr>
        <a:xfrm>
          <a:off x="0" y="0"/>
          <a:ext cx="0" cy="0"/>
          <a:chOff x="0" y="0"/>
          <a:chExt cx="0" cy="0"/>
        </a:xfrm>
      </p:grpSpPr>
      <p:sp>
        <p:nvSpPr>
          <p:cNvPr id="58" name="Google Shape;58;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3"/>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0" name="Google Shape;60;p1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1" name="Google Shape;61;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19_Custom Layout">
  <p:cSld name="19_Custom Layout">
    <p:spTree>
      <p:nvGrpSpPr>
        <p:cNvPr id="1" name="Shape 174"/>
        <p:cNvGrpSpPr/>
        <p:nvPr/>
      </p:nvGrpSpPr>
      <p:grpSpPr>
        <a:xfrm>
          <a:off x="0" y="0"/>
          <a:ext cx="0" cy="0"/>
          <a:chOff x="0" y="0"/>
          <a:chExt cx="0" cy="0"/>
        </a:xfrm>
      </p:grpSpPr>
      <p:sp>
        <p:nvSpPr>
          <p:cNvPr id="175" name="Google Shape;175;p24"/>
          <p:cNvSpPr/>
          <p:nvPr/>
        </p:nvSpPr>
        <p:spPr>
          <a:xfrm rot="-5400000">
            <a:off x="11751969" y="57810"/>
            <a:ext cx="497843" cy="382221"/>
          </a:xfrm>
          <a:custGeom>
            <a:avLst/>
            <a:gdLst/>
            <a:ahLst/>
            <a:cxnLst/>
            <a:rect l="l" t="t" r="r" b="b"/>
            <a:pathLst>
              <a:path w="734080" h="563593" extrusionOk="0">
                <a:moveTo>
                  <a:pt x="734080" y="0"/>
                </a:moveTo>
                <a:lnTo>
                  <a:pt x="734080" y="563593"/>
                </a:lnTo>
                <a:lnTo>
                  <a:pt x="15133" y="563593"/>
                </a:lnTo>
                <a:lnTo>
                  <a:pt x="12548" y="551745"/>
                </a:lnTo>
                <a:cubicBezTo>
                  <a:pt x="4468" y="504230"/>
                  <a:pt x="0" y="451993"/>
                  <a:pt x="0" y="397165"/>
                </a:cubicBezTo>
                <a:cubicBezTo>
                  <a:pt x="0" y="177852"/>
                  <a:pt x="71480" y="0"/>
                  <a:pt x="159727"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boto"/>
              <a:ea typeface="Roboto"/>
              <a:cs typeface="Roboto"/>
              <a:sym typeface="Roboto"/>
            </a:endParaRPr>
          </a:p>
        </p:txBody>
      </p:sp>
      <p:sp>
        <p:nvSpPr>
          <p:cNvPr id="176" name="Google Shape;176;p24"/>
          <p:cNvSpPr/>
          <p:nvPr/>
        </p:nvSpPr>
        <p:spPr>
          <a:xfrm>
            <a:off x="11809780" y="130893"/>
            <a:ext cx="412292" cy="26161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fld id="{00000000-1234-1234-1234-123412341234}" type="slidenum">
              <a:rPr lang="fr-FR" sz="1100" b="1" i="0" u="none" strike="noStrike" cap="none">
                <a:solidFill>
                  <a:schemeClr val="dk1"/>
                </a:solidFill>
                <a:latin typeface="Poppins"/>
                <a:ea typeface="Poppins"/>
                <a:cs typeface="Poppins"/>
                <a:sym typeface="Poppins"/>
              </a:rPr>
              <a:t>‹N°›</a:t>
            </a:fld>
            <a:endParaRPr sz="1100" b="1" i="0" u="none" strike="noStrike" cap="none">
              <a:solidFill>
                <a:schemeClr val="dk1"/>
              </a:solidFill>
              <a:latin typeface="Poppins"/>
              <a:ea typeface="Poppins"/>
              <a:cs typeface="Poppins"/>
              <a:sym typeface="Poppins"/>
            </a:endParaRPr>
          </a:p>
        </p:txBody>
      </p:sp>
      <p:sp>
        <p:nvSpPr>
          <p:cNvPr id="177" name="Google Shape;177;p24"/>
          <p:cNvSpPr>
            <a:spLocks noGrp="1"/>
          </p:cNvSpPr>
          <p:nvPr>
            <p:ph type="pic" idx="2"/>
          </p:nvPr>
        </p:nvSpPr>
        <p:spPr>
          <a:xfrm>
            <a:off x="4133850" y="-1"/>
            <a:ext cx="8058150" cy="4762501"/>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pic>
        <p:nvPicPr>
          <p:cNvPr id="178" name="Google Shape;178;p24"/>
          <p:cNvPicPr preferRelativeResize="0"/>
          <p:nvPr/>
        </p:nvPicPr>
        <p:blipFill rotWithShape="1">
          <a:blip r:embed="rId2">
            <a:alphaModFix/>
          </a:blip>
          <a:srcRect/>
          <a:stretch/>
        </p:blipFill>
        <p:spPr>
          <a:xfrm>
            <a:off x="248745" y="159573"/>
            <a:ext cx="446714" cy="465859"/>
          </a:xfrm>
          <a:prstGeom prst="rect">
            <a:avLst/>
          </a:prstGeom>
          <a:noFill/>
          <a:ln>
            <a:noFill/>
          </a:ln>
        </p:spPr>
      </p:pic>
      <p:sp>
        <p:nvSpPr>
          <p:cNvPr id="179" name="Google Shape;179;p24"/>
          <p:cNvSpPr txBox="1"/>
          <p:nvPr/>
        </p:nvSpPr>
        <p:spPr>
          <a:xfrm>
            <a:off x="10278371" y="6465499"/>
            <a:ext cx="1747723" cy="276999"/>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r>
              <a:rPr lang="fr-FR" sz="1200" b="0" i="0" u="none" strike="noStrike" cap="none">
                <a:solidFill>
                  <a:schemeClr val="accent1"/>
                </a:solidFill>
                <a:latin typeface="Roboto"/>
                <a:ea typeface="Roboto"/>
                <a:cs typeface="Roboto"/>
                <a:sym typeface="Roboto"/>
              </a:rPr>
              <a:t>Fermes d’Avenir | 2018</a:t>
            </a:r>
            <a:endParaRPr sz="1200" b="0" i="0" u="none" strike="noStrike" cap="none">
              <a:solidFill>
                <a:schemeClr val="accent1"/>
              </a:solidFill>
              <a:latin typeface="Roboto"/>
              <a:ea typeface="Roboto"/>
              <a:cs typeface="Roboto"/>
              <a:sym typeface="Roboto"/>
            </a:endParaRPr>
          </a:p>
        </p:txBody>
      </p:sp>
    </p:spTree>
    <p:extLst>
      <p:ext uri="{BB962C8B-B14F-4D97-AF65-F5344CB8AC3E}">
        <p14:creationId xmlns:p14="http://schemas.microsoft.com/office/powerpoint/2010/main" val="88930878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24_Custom Layout">
  <p:cSld name="24_Custom Layout">
    <p:spTree>
      <p:nvGrpSpPr>
        <p:cNvPr id="1" name="Shape 180"/>
        <p:cNvGrpSpPr/>
        <p:nvPr/>
      </p:nvGrpSpPr>
      <p:grpSpPr>
        <a:xfrm>
          <a:off x="0" y="0"/>
          <a:ext cx="0" cy="0"/>
          <a:chOff x="0" y="0"/>
          <a:chExt cx="0" cy="0"/>
        </a:xfrm>
      </p:grpSpPr>
      <p:sp>
        <p:nvSpPr>
          <p:cNvPr id="181" name="Google Shape;181;p25"/>
          <p:cNvSpPr>
            <a:spLocks noGrp="1"/>
          </p:cNvSpPr>
          <p:nvPr>
            <p:ph type="pic" idx="2"/>
          </p:nvPr>
        </p:nvSpPr>
        <p:spPr>
          <a:xfrm>
            <a:off x="4569834" y="1022042"/>
            <a:ext cx="3052332" cy="4813917"/>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182" name="Google Shape;182;p25"/>
          <p:cNvSpPr/>
          <p:nvPr/>
        </p:nvSpPr>
        <p:spPr>
          <a:xfrm rot="-5400000">
            <a:off x="11751969" y="57810"/>
            <a:ext cx="497843" cy="382221"/>
          </a:xfrm>
          <a:custGeom>
            <a:avLst/>
            <a:gdLst/>
            <a:ahLst/>
            <a:cxnLst/>
            <a:rect l="l" t="t" r="r" b="b"/>
            <a:pathLst>
              <a:path w="734080" h="563593" extrusionOk="0">
                <a:moveTo>
                  <a:pt x="734080" y="0"/>
                </a:moveTo>
                <a:lnTo>
                  <a:pt x="734080" y="563593"/>
                </a:lnTo>
                <a:lnTo>
                  <a:pt x="15133" y="563593"/>
                </a:lnTo>
                <a:lnTo>
                  <a:pt x="12548" y="551745"/>
                </a:lnTo>
                <a:cubicBezTo>
                  <a:pt x="4468" y="504230"/>
                  <a:pt x="0" y="451993"/>
                  <a:pt x="0" y="397165"/>
                </a:cubicBezTo>
                <a:cubicBezTo>
                  <a:pt x="0" y="177852"/>
                  <a:pt x="71480" y="0"/>
                  <a:pt x="159727"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boto"/>
              <a:ea typeface="Roboto"/>
              <a:cs typeface="Roboto"/>
              <a:sym typeface="Roboto"/>
            </a:endParaRPr>
          </a:p>
        </p:txBody>
      </p:sp>
      <p:sp>
        <p:nvSpPr>
          <p:cNvPr id="183" name="Google Shape;183;p25"/>
          <p:cNvSpPr/>
          <p:nvPr/>
        </p:nvSpPr>
        <p:spPr>
          <a:xfrm rot="-5400000">
            <a:off x="11751969" y="57810"/>
            <a:ext cx="497843" cy="382221"/>
          </a:xfrm>
          <a:custGeom>
            <a:avLst/>
            <a:gdLst/>
            <a:ahLst/>
            <a:cxnLst/>
            <a:rect l="l" t="t" r="r" b="b"/>
            <a:pathLst>
              <a:path w="734080" h="563593" extrusionOk="0">
                <a:moveTo>
                  <a:pt x="734080" y="0"/>
                </a:moveTo>
                <a:lnTo>
                  <a:pt x="734080" y="563593"/>
                </a:lnTo>
                <a:lnTo>
                  <a:pt x="15133" y="563593"/>
                </a:lnTo>
                <a:lnTo>
                  <a:pt x="12548" y="551745"/>
                </a:lnTo>
                <a:cubicBezTo>
                  <a:pt x="4468" y="504230"/>
                  <a:pt x="0" y="451993"/>
                  <a:pt x="0" y="397165"/>
                </a:cubicBezTo>
                <a:cubicBezTo>
                  <a:pt x="0" y="177852"/>
                  <a:pt x="71480" y="0"/>
                  <a:pt x="159727"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boto"/>
              <a:ea typeface="Roboto"/>
              <a:cs typeface="Roboto"/>
              <a:sym typeface="Roboto"/>
            </a:endParaRPr>
          </a:p>
        </p:txBody>
      </p:sp>
      <p:sp>
        <p:nvSpPr>
          <p:cNvPr id="184" name="Google Shape;184;p25"/>
          <p:cNvSpPr/>
          <p:nvPr/>
        </p:nvSpPr>
        <p:spPr>
          <a:xfrm>
            <a:off x="11803368" y="130893"/>
            <a:ext cx="425116" cy="26161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fld id="{00000000-1234-1234-1234-123412341234}" type="slidenum">
              <a:rPr lang="fr-FR" sz="1100" b="1" i="0" u="none" strike="noStrike" cap="none">
                <a:solidFill>
                  <a:schemeClr val="lt1"/>
                </a:solidFill>
                <a:latin typeface="Roboto"/>
                <a:ea typeface="Roboto"/>
                <a:cs typeface="Roboto"/>
                <a:sym typeface="Roboto"/>
              </a:rPr>
              <a:t>‹N°›</a:t>
            </a:fld>
            <a:endParaRPr sz="1100" b="1" i="0" u="none" strike="noStrike" cap="none">
              <a:solidFill>
                <a:schemeClr val="lt1"/>
              </a:solidFill>
              <a:latin typeface="Roboto"/>
              <a:ea typeface="Roboto"/>
              <a:cs typeface="Roboto"/>
              <a:sym typeface="Roboto"/>
            </a:endParaRPr>
          </a:p>
        </p:txBody>
      </p:sp>
      <p:pic>
        <p:nvPicPr>
          <p:cNvPr id="185" name="Google Shape;185;p25"/>
          <p:cNvPicPr preferRelativeResize="0"/>
          <p:nvPr/>
        </p:nvPicPr>
        <p:blipFill rotWithShape="1">
          <a:blip r:embed="rId2">
            <a:alphaModFix/>
          </a:blip>
          <a:srcRect/>
          <a:stretch/>
        </p:blipFill>
        <p:spPr>
          <a:xfrm>
            <a:off x="248745" y="159573"/>
            <a:ext cx="446714" cy="465859"/>
          </a:xfrm>
          <a:prstGeom prst="rect">
            <a:avLst/>
          </a:prstGeom>
          <a:noFill/>
          <a:ln>
            <a:noFill/>
          </a:ln>
        </p:spPr>
      </p:pic>
      <p:sp>
        <p:nvSpPr>
          <p:cNvPr id="186" name="Google Shape;186;p25"/>
          <p:cNvSpPr txBox="1"/>
          <p:nvPr/>
        </p:nvSpPr>
        <p:spPr>
          <a:xfrm>
            <a:off x="10278371" y="6465499"/>
            <a:ext cx="1747723" cy="276999"/>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r>
              <a:rPr lang="fr-FR" sz="1200" b="0" i="0" u="none" strike="noStrike" cap="none">
                <a:solidFill>
                  <a:schemeClr val="accent1"/>
                </a:solidFill>
                <a:latin typeface="Roboto"/>
                <a:ea typeface="Roboto"/>
                <a:cs typeface="Roboto"/>
                <a:sym typeface="Roboto"/>
              </a:rPr>
              <a:t>Fermes d’Avenir | 2018</a:t>
            </a:r>
            <a:endParaRPr sz="1200" b="0" i="0" u="none" strike="noStrike" cap="none">
              <a:solidFill>
                <a:schemeClr val="accent1"/>
              </a:solidFill>
              <a:latin typeface="Roboto"/>
              <a:ea typeface="Roboto"/>
              <a:cs typeface="Roboto"/>
              <a:sym typeface="Roboto"/>
            </a:endParaRPr>
          </a:p>
        </p:txBody>
      </p:sp>
    </p:spTree>
    <p:extLst>
      <p:ext uri="{BB962C8B-B14F-4D97-AF65-F5344CB8AC3E}">
        <p14:creationId xmlns:p14="http://schemas.microsoft.com/office/powerpoint/2010/main" val="1343704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25_Custom Layout">
  <p:cSld name="25_Custom Layout">
    <p:spTree>
      <p:nvGrpSpPr>
        <p:cNvPr id="1" name="Shape 187"/>
        <p:cNvGrpSpPr/>
        <p:nvPr/>
      </p:nvGrpSpPr>
      <p:grpSpPr>
        <a:xfrm>
          <a:off x="0" y="0"/>
          <a:ext cx="0" cy="0"/>
          <a:chOff x="0" y="0"/>
          <a:chExt cx="0" cy="0"/>
        </a:xfrm>
      </p:grpSpPr>
      <p:sp>
        <p:nvSpPr>
          <p:cNvPr id="188" name="Google Shape;188;p26"/>
          <p:cNvSpPr>
            <a:spLocks noGrp="1"/>
          </p:cNvSpPr>
          <p:nvPr>
            <p:ph type="pic" idx="2"/>
          </p:nvPr>
        </p:nvSpPr>
        <p:spPr>
          <a:xfrm>
            <a:off x="3460376" y="1482900"/>
            <a:ext cx="5271248" cy="38922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189" name="Google Shape;189;p26"/>
          <p:cNvSpPr/>
          <p:nvPr/>
        </p:nvSpPr>
        <p:spPr>
          <a:xfrm rot="-5400000">
            <a:off x="11751969" y="57810"/>
            <a:ext cx="497843" cy="382221"/>
          </a:xfrm>
          <a:custGeom>
            <a:avLst/>
            <a:gdLst/>
            <a:ahLst/>
            <a:cxnLst/>
            <a:rect l="l" t="t" r="r" b="b"/>
            <a:pathLst>
              <a:path w="734080" h="563593" extrusionOk="0">
                <a:moveTo>
                  <a:pt x="734080" y="0"/>
                </a:moveTo>
                <a:lnTo>
                  <a:pt x="734080" y="563593"/>
                </a:lnTo>
                <a:lnTo>
                  <a:pt x="15133" y="563593"/>
                </a:lnTo>
                <a:lnTo>
                  <a:pt x="12548" y="551745"/>
                </a:lnTo>
                <a:cubicBezTo>
                  <a:pt x="4468" y="504230"/>
                  <a:pt x="0" y="451993"/>
                  <a:pt x="0" y="397165"/>
                </a:cubicBezTo>
                <a:cubicBezTo>
                  <a:pt x="0" y="177852"/>
                  <a:pt x="71480" y="0"/>
                  <a:pt x="159727"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boto"/>
              <a:ea typeface="Roboto"/>
              <a:cs typeface="Roboto"/>
              <a:sym typeface="Roboto"/>
            </a:endParaRPr>
          </a:p>
        </p:txBody>
      </p:sp>
      <p:sp>
        <p:nvSpPr>
          <p:cNvPr id="190" name="Google Shape;190;p26"/>
          <p:cNvSpPr/>
          <p:nvPr/>
        </p:nvSpPr>
        <p:spPr>
          <a:xfrm rot="-5400000">
            <a:off x="11751969" y="57810"/>
            <a:ext cx="497843" cy="382221"/>
          </a:xfrm>
          <a:custGeom>
            <a:avLst/>
            <a:gdLst/>
            <a:ahLst/>
            <a:cxnLst/>
            <a:rect l="l" t="t" r="r" b="b"/>
            <a:pathLst>
              <a:path w="734080" h="563593" extrusionOk="0">
                <a:moveTo>
                  <a:pt x="734080" y="0"/>
                </a:moveTo>
                <a:lnTo>
                  <a:pt x="734080" y="563593"/>
                </a:lnTo>
                <a:lnTo>
                  <a:pt x="15133" y="563593"/>
                </a:lnTo>
                <a:lnTo>
                  <a:pt x="12548" y="551745"/>
                </a:lnTo>
                <a:cubicBezTo>
                  <a:pt x="4468" y="504230"/>
                  <a:pt x="0" y="451993"/>
                  <a:pt x="0" y="397165"/>
                </a:cubicBezTo>
                <a:cubicBezTo>
                  <a:pt x="0" y="177852"/>
                  <a:pt x="71480" y="0"/>
                  <a:pt x="159727"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boto"/>
              <a:ea typeface="Roboto"/>
              <a:cs typeface="Roboto"/>
              <a:sym typeface="Roboto"/>
            </a:endParaRPr>
          </a:p>
        </p:txBody>
      </p:sp>
      <p:sp>
        <p:nvSpPr>
          <p:cNvPr id="191" name="Google Shape;191;p26"/>
          <p:cNvSpPr/>
          <p:nvPr/>
        </p:nvSpPr>
        <p:spPr>
          <a:xfrm>
            <a:off x="11803368" y="130893"/>
            <a:ext cx="425116" cy="26161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fld id="{00000000-1234-1234-1234-123412341234}" type="slidenum">
              <a:rPr lang="fr-FR" sz="1100" b="1" i="0" u="none" strike="noStrike" cap="none">
                <a:solidFill>
                  <a:schemeClr val="lt1"/>
                </a:solidFill>
                <a:latin typeface="Roboto"/>
                <a:ea typeface="Roboto"/>
                <a:cs typeface="Roboto"/>
                <a:sym typeface="Roboto"/>
              </a:rPr>
              <a:t>‹N°›</a:t>
            </a:fld>
            <a:endParaRPr sz="1100" b="1" i="0" u="none" strike="noStrike" cap="none">
              <a:solidFill>
                <a:schemeClr val="lt1"/>
              </a:solidFill>
              <a:latin typeface="Roboto"/>
              <a:ea typeface="Roboto"/>
              <a:cs typeface="Roboto"/>
              <a:sym typeface="Roboto"/>
            </a:endParaRPr>
          </a:p>
        </p:txBody>
      </p:sp>
      <p:pic>
        <p:nvPicPr>
          <p:cNvPr id="192" name="Google Shape;192;p26"/>
          <p:cNvPicPr preferRelativeResize="0"/>
          <p:nvPr/>
        </p:nvPicPr>
        <p:blipFill rotWithShape="1">
          <a:blip r:embed="rId2">
            <a:alphaModFix/>
          </a:blip>
          <a:srcRect/>
          <a:stretch/>
        </p:blipFill>
        <p:spPr>
          <a:xfrm>
            <a:off x="248745" y="159573"/>
            <a:ext cx="446714" cy="465859"/>
          </a:xfrm>
          <a:prstGeom prst="rect">
            <a:avLst/>
          </a:prstGeom>
          <a:noFill/>
          <a:ln>
            <a:noFill/>
          </a:ln>
        </p:spPr>
      </p:pic>
      <p:sp>
        <p:nvSpPr>
          <p:cNvPr id="193" name="Google Shape;193;p26"/>
          <p:cNvSpPr txBox="1"/>
          <p:nvPr/>
        </p:nvSpPr>
        <p:spPr>
          <a:xfrm>
            <a:off x="10278371" y="6465499"/>
            <a:ext cx="1747723" cy="276999"/>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r>
              <a:rPr lang="fr-FR" sz="1200" b="0" i="0" u="none" strike="noStrike" cap="none">
                <a:solidFill>
                  <a:schemeClr val="accent1"/>
                </a:solidFill>
                <a:latin typeface="Roboto"/>
                <a:ea typeface="Roboto"/>
                <a:cs typeface="Roboto"/>
                <a:sym typeface="Roboto"/>
              </a:rPr>
              <a:t>Fermes d’Avenir | 2018</a:t>
            </a:r>
            <a:endParaRPr sz="1200" b="0" i="0" u="none" strike="noStrike" cap="none">
              <a:solidFill>
                <a:schemeClr val="accent1"/>
              </a:solidFill>
              <a:latin typeface="Roboto"/>
              <a:ea typeface="Roboto"/>
              <a:cs typeface="Roboto"/>
              <a:sym typeface="Roboto"/>
            </a:endParaRPr>
          </a:p>
        </p:txBody>
      </p:sp>
    </p:spTree>
    <p:extLst>
      <p:ext uri="{BB962C8B-B14F-4D97-AF65-F5344CB8AC3E}">
        <p14:creationId xmlns:p14="http://schemas.microsoft.com/office/powerpoint/2010/main" val="63695590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94"/>
        <p:cNvGrpSpPr/>
        <p:nvPr/>
      </p:nvGrpSpPr>
      <p:grpSpPr>
        <a:xfrm>
          <a:off x="0" y="0"/>
          <a:ext cx="0" cy="0"/>
          <a:chOff x="0" y="0"/>
          <a:chExt cx="0" cy="0"/>
        </a:xfrm>
      </p:grpSpPr>
      <p:sp>
        <p:nvSpPr>
          <p:cNvPr id="195" name="Google Shape;195;p27"/>
          <p:cNvSpPr>
            <a:spLocks noGrp="1"/>
          </p:cNvSpPr>
          <p:nvPr>
            <p:ph type="pic" idx="2"/>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Tree>
    <p:extLst>
      <p:ext uri="{BB962C8B-B14F-4D97-AF65-F5344CB8AC3E}">
        <p14:creationId xmlns:p14="http://schemas.microsoft.com/office/powerpoint/2010/main" val="2357696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26" Type="http://schemas.openxmlformats.org/officeDocument/2006/relationships/slideLayout" Target="../slideLayouts/slideLayout36.xml"/><Relationship Id="rId39" Type="http://schemas.openxmlformats.org/officeDocument/2006/relationships/image" Target="../media/image1.png"/><Relationship Id="rId3" Type="http://schemas.openxmlformats.org/officeDocument/2006/relationships/slideLayout" Target="../slideLayouts/slideLayout13.xml"/><Relationship Id="rId21" Type="http://schemas.openxmlformats.org/officeDocument/2006/relationships/slideLayout" Target="../slideLayouts/slideLayout31.xml"/><Relationship Id="rId34" Type="http://schemas.openxmlformats.org/officeDocument/2006/relationships/slideLayout" Target="../slideLayouts/slideLayout44.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slideLayout" Target="../slideLayouts/slideLayout35.xml"/><Relationship Id="rId33" Type="http://schemas.openxmlformats.org/officeDocument/2006/relationships/slideLayout" Target="../slideLayouts/slideLayout43.xml"/><Relationship Id="rId38" Type="http://schemas.openxmlformats.org/officeDocument/2006/relationships/theme" Target="../theme/theme2.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29" Type="http://schemas.openxmlformats.org/officeDocument/2006/relationships/slideLayout" Target="../slideLayouts/slideLayout39.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slideLayout" Target="../slideLayouts/slideLayout34.xml"/><Relationship Id="rId32" Type="http://schemas.openxmlformats.org/officeDocument/2006/relationships/slideLayout" Target="../slideLayouts/slideLayout42.xml"/><Relationship Id="rId37" Type="http://schemas.openxmlformats.org/officeDocument/2006/relationships/slideLayout" Target="../slideLayouts/slideLayout47.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slideLayout" Target="../slideLayouts/slideLayout33.xml"/><Relationship Id="rId28" Type="http://schemas.openxmlformats.org/officeDocument/2006/relationships/slideLayout" Target="../slideLayouts/slideLayout38.xml"/><Relationship Id="rId36" Type="http://schemas.openxmlformats.org/officeDocument/2006/relationships/slideLayout" Target="../slideLayouts/slideLayout46.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31" Type="http://schemas.openxmlformats.org/officeDocument/2006/relationships/slideLayout" Target="../slideLayouts/slideLayout41.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 Id="rId27" Type="http://schemas.openxmlformats.org/officeDocument/2006/relationships/slideLayout" Target="../slideLayouts/slideLayout37.xml"/><Relationship Id="rId30" Type="http://schemas.openxmlformats.org/officeDocument/2006/relationships/slideLayout" Target="../slideLayouts/slideLayout40.xml"/><Relationship Id="rId35" Type="http://schemas.openxmlformats.org/officeDocument/2006/relationships/slideLayout" Target="../slideLayouts/slideLayout4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26" Type="http://schemas.openxmlformats.org/officeDocument/2006/relationships/slideLayout" Target="../slideLayouts/slideLayout73.xml"/><Relationship Id="rId3" Type="http://schemas.openxmlformats.org/officeDocument/2006/relationships/slideLayout" Target="../slideLayouts/slideLayout50.xml"/><Relationship Id="rId21" Type="http://schemas.openxmlformats.org/officeDocument/2006/relationships/slideLayout" Target="../slideLayouts/slideLayout68.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5" Type="http://schemas.openxmlformats.org/officeDocument/2006/relationships/slideLayout" Target="../slideLayouts/slideLayout72.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slideLayout" Target="../slideLayouts/slideLayout67.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24" Type="http://schemas.openxmlformats.org/officeDocument/2006/relationships/slideLayout" Target="../slideLayouts/slideLayout71.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23" Type="http://schemas.openxmlformats.org/officeDocument/2006/relationships/slideLayout" Target="../slideLayouts/slideLayout70.xml"/><Relationship Id="rId10" Type="http://schemas.openxmlformats.org/officeDocument/2006/relationships/slideLayout" Target="../slideLayouts/slideLayout57.xml"/><Relationship Id="rId19" Type="http://schemas.openxmlformats.org/officeDocument/2006/relationships/slideLayout" Target="../slideLayouts/slideLayout66.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slideLayout" Target="../slideLayouts/slideLayout69.xml"/><Relationship Id="rId2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6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42E392-B166-49BB-92D5-BAA48EAFD9C9}" type="datetimeFigureOut">
              <a:rPr lang="en-US" smtClean="0"/>
              <a:t>9/28/2021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0CCEB9-F247-4DE1-86E0-2BE6EFE26624}" type="slidenum">
              <a:rPr lang="en-US" smtClean="0"/>
              <a:t>‹N°›</a:t>
            </a:fld>
            <a:endParaRPr lang="en-US" dirty="0"/>
          </a:p>
        </p:txBody>
      </p:sp>
      <p:pic>
        <p:nvPicPr>
          <p:cNvPr id="7" name="Image 6"/>
          <p:cNvPicPr>
            <a:picLocks noChangeAspect="1"/>
          </p:cNvPicPr>
          <p:nvPr userDrawn="1"/>
        </p:nvPicPr>
        <p:blipFill>
          <a:blip r:embed="rId39" cstate="screen">
            <a:extLst>
              <a:ext uri="{28A0092B-C50C-407E-A947-70E740481C1C}">
                <a14:useLocalDpi xmlns:a14="http://schemas.microsoft.com/office/drawing/2010/main"/>
              </a:ext>
            </a:extLst>
          </a:blip>
          <a:stretch>
            <a:fillRect/>
          </a:stretch>
        </p:blipFill>
        <p:spPr>
          <a:xfrm>
            <a:off x="248745" y="159573"/>
            <a:ext cx="446714" cy="465859"/>
          </a:xfrm>
          <a:prstGeom prst="rect">
            <a:avLst/>
          </a:prstGeom>
        </p:spPr>
      </p:pic>
    </p:spTree>
    <p:extLst>
      <p:ext uri="{BB962C8B-B14F-4D97-AF65-F5344CB8AC3E}">
        <p14:creationId xmlns:p14="http://schemas.microsoft.com/office/powerpoint/2010/main" val="355397005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Roboto"/>
                <a:ea typeface="Roboto"/>
                <a:cs typeface="Roboto"/>
                <a:sym typeface="Robo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D8D8E"/>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a:ea typeface="Roboto"/>
                <a:cs typeface="Roboto"/>
                <a:sym typeface="Roboto"/>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D8D8E"/>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a:ea typeface="Roboto"/>
                <a:cs typeface="Roboto"/>
                <a:sym typeface="Roboto"/>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D8D8E"/>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D8D8E"/>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D8D8E"/>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D8D8E"/>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D8D8E"/>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D8D8E"/>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D8D8E"/>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D8D8E"/>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D8D8E"/>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fr-FR"/>
              <a:t>‹N°›</a:t>
            </a:fld>
            <a:endParaRPr/>
          </a:p>
        </p:txBody>
      </p:sp>
    </p:spTree>
    <p:extLst>
      <p:ext uri="{BB962C8B-B14F-4D97-AF65-F5344CB8AC3E}">
        <p14:creationId xmlns:p14="http://schemas.microsoft.com/office/powerpoint/2010/main" val="255575561"/>
      </p:ext>
    </p:extLst>
  </p:cSld>
  <p:clrMap bg1="lt1" tx1="dk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 id="2147483723" r:id="rId23"/>
    <p:sldLayoutId id="2147483724" r:id="rId24"/>
    <p:sldLayoutId id="2147483725" r:id="rId25"/>
    <p:sldLayoutId id="2147483726"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8.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hyperlink" Target="http://www.fermesdavenir.org/" TargetMode="Externa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mailto:marion@fermesdavenir.org" TargetMode="External"/><Relationship Id="rId2" Type="http://schemas.openxmlformats.org/officeDocument/2006/relationships/image" Target="../media/image6.png"/><Relationship Id="rId1" Type="http://schemas.openxmlformats.org/officeDocument/2006/relationships/slideLayout" Target="../slideLayouts/slideLayout11.xml"/><Relationship Id="rId4" Type="http://schemas.openxmlformats.org/officeDocument/2006/relationships/hyperlink" Target="http://www.fermesdavenir.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 name="Image 1"/>
          <p:cNvPicPr>
            <a:picLocks noChangeAspect="1"/>
          </p:cNvPicPr>
          <p:nvPr/>
        </p:nvPicPr>
        <p:blipFill rotWithShape="1">
          <a:blip r:embed="rId3">
            <a:extLst>
              <a:ext uri="{28A0092B-C50C-407E-A947-70E740481C1C}">
                <a14:useLocalDpi xmlns:a14="http://schemas.microsoft.com/office/drawing/2010/main" val="0"/>
              </a:ext>
            </a:extLst>
          </a:blip>
          <a:srcRect l="9435" r="17583"/>
          <a:stretch/>
        </p:blipFill>
        <p:spPr>
          <a:xfrm>
            <a:off x="-13855" y="0"/>
            <a:ext cx="5250874" cy="6866017"/>
          </a:xfrm>
          <a:prstGeom prst="rect">
            <a:avLst/>
          </a:prstGeom>
        </p:spPr>
      </p:pic>
      <p:sp>
        <p:nvSpPr>
          <p:cNvPr id="200" name="Google Shape;200;p28"/>
          <p:cNvSpPr txBox="1"/>
          <p:nvPr/>
        </p:nvSpPr>
        <p:spPr>
          <a:xfrm>
            <a:off x="6384000" y="3073600"/>
            <a:ext cx="4974600" cy="784800"/>
          </a:xfrm>
          <a:prstGeom prst="rect">
            <a:avLst/>
          </a:prstGeom>
          <a:noFill/>
          <a:ln>
            <a:noFill/>
          </a:ln>
        </p:spPr>
        <p:txBody>
          <a:bodyPr spcFirstLastPara="1" wrap="square" lIns="91425" tIns="45700" rIns="91425" bIns="45700" anchor="t" anchorCtr="0">
            <a:noAutofit/>
          </a:bodyPr>
          <a:lstStyle/>
          <a:p>
            <a:pPr lvl="0">
              <a:lnSpc>
                <a:spcPct val="150000"/>
              </a:lnSpc>
            </a:pPr>
            <a:r>
              <a:rPr lang="fr-FR" sz="1800" dirty="0" smtClean="0">
                <a:solidFill>
                  <a:srgbClr val="323436"/>
                </a:solidFill>
                <a:latin typeface="Oswald Regular"/>
                <a:ea typeface="Oswald Regular"/>
                <a:cs typeface="Oswald Regular"/>
                <a:sym typeface="Oswald Regular"/>
              </a:rPr>
              <a:t>Kit d’utilisation</a:t>
            </a:r>
            <a:endParaRPr lang="fr-FR" sz="1800" dirty="0" smtClean="0">
              <a:solidFill>
                <a:srgbClr val="323436"/>
              </a:solidFill>
              <a:latin typeface="Oswald Regular"/>
              <a:ea typeface="Oswald Regular"/>
              <a:cs typeface="Oswald Regular"/>
              <a:sym typeface="Oswald Regular"/>
            </a:endParaRPr>
          </a:p>
        </p:txBody>
      </p:sp>
      <p:sp>
        <p:nvSpPr>
          <p:cNvPr id="201" name="Google Shape;201;p28"/>
          <p:cNvSpPr txBox="1"/>
          <p:nvPr/>
        </p:nvSpPr>
        <p:spPr>
          <a:xfrm>
            <a:off x="6384000" y="1762625"/>
            <a:ext cx="5524800" cy="1647300"/>
          </a:xfrm>
          <a:prstGeom prst="rect">
            <a:avLst/>
          </a:prstGeom>
          <a:noFill/>
          <a:ln>
            <a:noFill/>
          </a:ln>
        </p:spPr>
        <p:txBody>
          <a:bodyPr spcFirstLastPara="1" wrap="square" lIns="91425" tIns="45700" rIns="91425" bIns="45700" anchor="b" anchorCtr="0">
            <a:noAutofit/>
          </a:bodyPr>
          <a:lstStyle/>
          <a:p>
            <a:pPr lvl="0" eaLnBrk="0" fontAlgn="base" hangingPunct="0">
              <a:spcBef>
                <a:spcPct val="0"/>
              </a:spcBef>
              <a:spcAft>
                <a:spcPct val="0"/>
              </a:spcAft>
              <a:buClrTx/>
            </a:pPr>
            <a:r>
              <a:rPr lang="fr-FR" altLang="fr-FR" sz="3200" b="1" dirty="0">
                <a:solidFill>
                  <a:srgbClr val="323436"/>
                </a:solidFill>
                <a:latin typeface="Oswald" panose="02000506000000020004" pitchFamily="2" charset="0"/>
              </a:rPr>
              <a:t>La Fleur de </a:t>
            </a:r>
            <a:r>
              <a:rPr lang="fr-FR" altLang="fr-FR" sz="3200" b="1" dirty="0">
                <a:solidFill>
                  <a:srgbClr val="7FC79D"/>
                </a:solidFill>
                <a:latin typeface="Oswald" panose="02000506000000020004" pitchFamily="2" charset="0"/>
              </a:rPr>
              <a:t>l’Agroécologie</a:t>
            </a:r>
          </a:p>
          <a:p>
            <a:pPr lvl="0" eaLnBrk="0" fontAlgn="base" hangingPunct="0">
              <a:spcBef>
                <a:spcPct val="0"/>
              </a:spcBef>
              <a:spcAft>
                <a:spcPct val="0"/>
              </a:spcAft>
              <a:buClrTx/>
            </a:pPr>
            <a:r>
              <a:rPr lang="fr-FR" altLang="fr-FR" sz="1800" dirty="0">
                <a:solidFill>
                  <a:schemeClr val="tx1"/>
                </a:solidFill>
                <a:latin typeface="Arial" panose="020B0604020202020204" pitchFamily="34" charset="0"/>
              </a:rPr>
              <a:t/>
            </a:r>
            <a:br>
              <a:rPr lang="fr-FR" altLang="fr-FR" sz="1800" dirty="0">
                <a:solidFill>
                  <a:schemeClr val="tx1"/>
                </a:solidFill>
                <a:latin typeface="Arial" panose="020B0604020202020204" pitchFamily="34" charset="0"/>
              </a:rPr>
            </a:br>
            <a:endParaRPr lang="fr-FR" altLang="fr-FR" sz="1800" dirty="0">
              <a:solidFill>
                <a:schemeClr val="tx1"/>
              </a:solidFill>
              <a:latin typeface="Arial" panose="020B0604020202020204" pitchFamily="34" charset="0"/>
            </a:endParaRPr>
          </a:p>
        </p:txBody>
      </p:sp>
      <p:sp>
        <p:nvSpPr>
          <p:cNvPr id="203" name="Google Shape;203;p28"/>
          <p:cNvSpPr/>
          <p:nvPr/>
        </p:nvSpPr>
        <p:spPr>
          <a:xfrm>
            <a:off x="4634713" y="0"/>
            <a:ext cx="1396500" cy="6858000"/>
          </a:xfrm>
          <a:prstGeom prst="parallelogram">
            <a:avLst>
              <a:gd name="adj" fmla="val 40948"/>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Roboto"/>
              <a:ea typeface="Roboto"/>
              <a:cs typeface="Roboto"/>
              <a:sym typeface="Roboto"/>
            </a:endParaRPr>
          </a:p>
        </p:txBody>
      </p:sp>
      <p:pic>
        <p:nvPicPr>
          <p:cNvPr id="4" name="Image 3"/>
          <p:cNvPicPr>
            <a:picLocks noChangeAspect="1"/>
          </p:cNvPicPr>
          <p:nvPr/>
        </p:nvPicPr>
        <p:blipFill rotWithShape="1">
          <a:blip r:embed="rId4">
            <a:extLst>
              <a:ext uri="{28A0092B-C50C-407E-A947-70E740481C1C}">
                <a14:useLocalDpi xmlns:a14="http://schemas.microsoft.com/office/drawing/2010/main" val="0"/>
              </a:ext>
            </a:extLst>
          </a:blip>
          <a:srcRect l="16170" t="12554" r="14457" b="11401"/>
          <a:stretch/>
        </p:blipFill>
        <p:spPr>
          <a:xfrm rot="5400000">
            <a:off x="7314254" y="4321674"/>
            <a:ext cx="1983089" cy="1953491"/>
          </a:xfrm>
          <a:prstGeom prst="rect">
            <a:avLst/>
          </a:prstGeom>
        </p:spPr>
      </p:pic>
    </p:spTree>
    <p:extLst>
      <p:ext uri="{BB962C8B-B14F-4D97-AF65-F5344CB8AC3E}">
        <p14:creationId xmlns:p14="http://schemas.microsoft.com/office/powerpoint/2010/main" val="2478114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gradFill flip="none" rotWithShape="1">
            <a:gsLst>
              <a:gs pos="0">
                <a:srgbClr val="7FC79D"/>
              </a:gs>
              <a:gs pos="100000">
                <a:schemeClr val="bg2">
                  <a:lumMod val="7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7"/>
          <p:cNvSpPr txBox="1"/>
          <p:nvPr/>
        </p:nvSpPr>
        <p:spPr>
          <a:xfrm>
            <a:off x="1346824" y="1782395"/>
            <a:ext cx="9498352" cy="3293209"/>
          </a:xfrm>
          <a:prstGeom prst="rect">
            <a:avLst/>
          </a:prstGeom>
          <a:noFill/>
        </p:spPr>
        <p:txBody>
          <a:bodyPr wrap="square" rtlCol="0" anchor="b">
            <a:spAutoFit/>
          </a:bodyPr>
          <a:lstStyle/>
          <a:p>
            <a:r>
              <a:rPr lang="fr-FR" sz="1600" dirty="0" smtClean="0">
                <a:solidFill>
                  <a:schemeClr val="bg1"/>
                </a:solidFill>
                <a:latin typeface="Roboto" pitchFamily="2" charset="0"/>
                <a:ea typeface="Roboto" pitchFamily="2" charset="0"/>
              </a:rPr>
              <a:t>Nous vous proposons d’utiliser cet outil, gratuit et en open source, afin de représenter la performance des fermes. Vous pouvez le télécharger, le colorier et l’adapter au contexte de votre ferme. Nous vous demandons juste de toujours bien :</a:t>
            </a:r>
          </a:p>
          <a:p>
            <a:endParaRPr lang="fr-FR" sz="1600" dirty="0" smtClean="0">
              <a:solidFill>
                <a:schemeClr val="bg1"/>
              </a:solidFill>
              <a:latin typeface="Roboto" pitchFamily="2" charset="0"/>
              <a:ea typeface="Roboto" pitchFamily="2" charset="0"/>
            </a:endParaRPr>
          </a:p>
          <a:p>
            <a:pPr marL="342900" indent="-342900">
              <a:buClr>
                <a:schemeClr val="bg1"/>
              </a:buClr>
              <a:buFont typeface="+mj-lt"/>
              <a:buAutoNum type="arabicPeriod"/>
            </a:pPr>
            <a:r>
              <a:rPr lang="fr-FR" sz="1600" b="1" dirty="0" smtClean="0">
                <a:solidFill>
                  <a:schemeClr val="bg1"/>
                </a:solidFill>
                <a:latin typeface="Roboto" pitchFamily="2" charset="0"/>
                <a:ea typeface="Roboto" pitchFamily="2" charset="0"/>
              </a:rPr>
              <a:t>Respecter la Charte Graphique </a:t>
            </a:r>
            <a:r>
              <a:rPr lang="fr-FR" sz="1600" dirty="0" smtClean="0">
                <a:solidFill>
                  <a:schemeClr val="bg1"/>
                </a:solidFill>
                <a:latin typeface="Roboto" pitchFamily="2" charset="0"/>
                <a:ea typeface="Roboto" pitchFamily="2" charset="0"/>
              </a:rPr>
              <a:t>que nous avons créée, et de ne pas dénaturer l’outil, ni sur le fonds, ni sur la forme</a:t>
            </a:r>
          </a:p>
          <a:p>
            <a:pPr marL="342900" indent="-342900">
              <a:buClr>
                <a:schemeClr val="bg1"/>
              </a:buClr>
              <a:buFont typeface="+mj-lt"/>
              <a:buAutoNum type="arabicPeriod"/>
            </a:pPr>
            <a:endParaRPr lang="fr-FR" sz="1600" dirty="0" smtClean="0">
              <a:solidFill>
                <a:schemeClr val="bg1"/>
              </a:solidFill>
              <a:latin typeface="Roboto" pitchFamily="2" charset="0"/>
              <a:ea typeface="Roboto" pitchFamily="2" charset="0"/>
            </a:endParaRPr>
          </a:p>
          <a:p>
            <a:pPr marL="342900" indent="-342900">
              <a:buClr>
                <a:schemeClr val="bg1"/>
              </a:buClr>
              <a:buFont typeface="+mj-lt"/>
              <a:buAutoNum type="arabicPeriod"/>
            </a:pPr>
            <a:r>
              <a:rPr lang="fr-FR" sz="1600" b="1" dirty="0" smtClean="0">
                <a:solidFill>
                  <a:schemeClr val="bg1"/>
                </a:solidFill>
                <a:latin typeface="Roboto" pitchFamily="2" charset="0"/>
                <a:ea typeface="Roboto" pitchFamily="2" charset="0"/>
              </a:rPr>
              <a:t>De mentionner Fermes d’Avenir </a:t>
            </a:r>
            <a:r>
              <a:rPr lang="fr-FR" sz="1600" dirty="0" smtClean="0">
                <a:solidFill>
                  <a:schemeClr val="bg1"/>
                </a:solidFill>
                <a:latin typeface="Roboto" pitchFamily="2" charset="0"/>
                <a:ea typeface="Roboto" pitchFamily="2" charset="0"/>
              </a:rPr>
              <a:t>et de rediriger vers notre site internet si vous la publiez quelque-part (</a:t>
            </a:r>
            <a:r>
              <a:rPr lang="fr-FR" sz="1600" dirty="0" smtClean="0">
                <a:solidFill>
                  <a:schemeClr val="bg1"/>
                </a:solidFill>
                <a:latin typeface="Roboto" pitchFamily="2" charset="0"/>
                <a:ea typeface="Roboto" pitchFamily="2" charset="0"/>
                <a:hlinkClick r:id="rId2"/>
              </a:rPr>
              <a:t>www.fermesdavenir.org</a:t>
            </a:r>
            <a:r>
              <a:rPr lang="fr-FR" sz="1600" dirty="0" smtClean="0">
                <a:solidFill>
                  <a:schemeClr val="bg1"/>
                </a:solidFill>
                <a:latin typeface="Roboto" pitchFamily="2" charset="0"/>
                <a:ea typeface="Roboto" pitchFamily="2" charset="0"/>
              </a:rPr>
              <a:t>)</a:t>
            </a:r>
          </a:p>
          <a:p>
            <a:pPr marL="342900" indent="-342900">
              <a:buClr>
                <a:schemeClr val="bg1"/>
              </a:buClr>
              <a:buFont typeface="+mj-lt"/>
              <a:buAutoNum type="arabicPeriod"/>
            </a:pPr>
            <a:endParaRPr lang="fr-FR" sz="1600" dirty="0">
              <a:solidFill>
                <a:schemeClr val="bg1"/>
              </a:solidFill>
              <a:latin typeface="Roboto" pitchFamily="2" charset="0"/>
              <a:ea typeface="Roboto" pitchFamily="2" charset="0"/>
            </a:endParaRPr>
          </a:p>
          <a:p>
            <a:pPr>
              <a:buClr>
                <a:schemeClr val="bg1"/>
              </a:buClr>
            </a:pPr>
            <a:r>
              <a:rPr lang="fr-FR" sz="1600" dirty="0" smtClean="0">
                <a:solidFill>
                  <a:schemeClr val="bg1"/>
                </a:solidFill>
                <a:latin typeface="Roboto" pitchFamily="2" charset="0"/>
                <a:ea typeface="Roboto" pitchFamily="2" charset="0"/>
              </a:rPr>
              <a:t>Les différents éléments que vous pouvez télécharger et modifier sont accessibles depuis la page où vous </a:t>
            </a:r>
            <a:r>
              <a:rPr lang="fr-FR" sz="1600" smtClean="0">
                <a:solidFill>
                  <a:schemeClr val="bg1"/>
                </a:solidFill>
                <a:latin typeface="Roboto" pitchFamily="2" charset="0"/>
                <a:ea typeface="Roboto" pitchFamily="2" charset="0"/>
              </a:rPr>
              <a:t>avez téléchargé </a:t>
            </a:r>
            <a:r>
              <a:rPr lang="fr-FR" sz="1600" dirty="0" smtClean="0">
                <a:solidFill>
                  <a:schemeClr val="bg1"/>
                </a:solidFill>
                <a:latin typeface="Roboto" pitchFamily="2" charset="0"/>
                <a:ea typeface="Roboto" pitchFamily="2" charset="0"/>
              </a:rPr>
              <a:t>ce livre blanc. Bonne utilisation </a:t>
            </a:r>
            <a:r>
              <a:rPr lang="fr-FR" sz="1600" dirty="0" smtClean="0">
                <a:solidFill>
                  <a:schemeClr val="bg1"/>
                </a:solidFill>
                <a:latin typeface="Roboto" pitchFamily="2" charset="0"/>
                <a:ea typeface="Roboto" pitchFamily="2" charset="0"/>
                <a:sym typeface="Wingdings" panose="05000000000000000000" pitchFamily="2" charset="2"/>
              </a:rPr>
              <a:t></a:t>
            </a:r>
            <a:endParaRPr lang="fr-FR" sz="1600" dirty="0" smtClean="0">
              <a:solidFill>
                <a:schemeClr val="bg1"/>
              </a:solidFill>
              <a:latin typeface="Roboto" pitchFamily="2" charset="0"/>
              <a:ea typeface="Roboto" pitchFamily="2" charset="0"/>
            </a:endParaRPr>
          </a:p>
          <a:p>
            <a:endParaRPr lang="fr-FR" sz="1600" dirty="0" smtClean="0">
              <a:solidFill>
                <a:schemeClr val="bg1"/>
              </a:solidFill>
              <a:latin typeface="Roboto" pitchFamily="2" charset="0"/>
              <a:ea typeface="Roboto" pitchFamily="2" charset="0"/>
            </a:endParaRPr>
          </a:p>
        </p:txBody>
      </p:sp>
    </p:spTree>
    <p:extLst>
      <p:ext uri="{BB962C8B-B14F-4D97-AF65-F5344CB8AC3E}">
        <p14:creationId xmlns:p14="http://schemas.microsoft.com/office/powerpoint/2010/main" val="21876531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grpSp>
        <p:nvGrpSpPr>
          <p:cNvPr id="7" name="Groupe 6"/>
          <p:cNvGrpSpPr/>
          <p:nvPr/>
        </p:nvGrpSpPr>
        <p:grpSpPr>
          <a:xfrm>
            <a:off x="4019091" y="-365970"/>
            <a:ext cx="8235335" cy="7679872"/>
            <a:chOff x="2063851" y="-309699"/>
            <a:chExt cx="8235335" cy="7679872"/>
          </a:xfrm>
        </p:grpSpPr>
        <p:pic>
          <p:nvPicPr>
            <p:cNvPr id="133" name="Image 1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851" y="-309699"/>
              <a:ext cx="8235335" cy="7679872"/>
            </a:xfrm>
            <a:prstGeom prst="rect">
              <a:avLst/>
            </a:prstGeom>
          </p:spPr>
        </p:pic>
        <p:sp>
          <p:nvSpPr>
            <p:cNvPr id="80" name="Google Shape;80;p1"/>
            <p:cNvSpPr/>
            <p:nvPr/>
          </p:nvSpPr>
          <p:spPr>
            <a:xfrm rot="9900000">
              <a:off x="5709262" y="1594708"/>
              <a:ext cx="839674" cy="482625"/>
            </a:xfrm>
            <a:custGeom>
              <a:avLst/>
              <a:gdLst/>
              <a:ahLst/>
              <a:cxnLst/>
              <a:rect l="l" t="t" r="r" b="b"/>
              <a:pathLst>
                <a:path w="1237474" h="711271" extrusionOk="0">
                  <a:moveTo>
                    <a:pt x="0" y="378315"/>
                  </a:moveTo>
                  <a:lnTo>
                    <a:pt x="218420" y="0"/>
                  </a:lnTo>
                  <a:lnTo>
                    <a:pt x="384472" y="85007"/>
                  </a:lnTo>
                  <a:cubicBezTo>
                    <a:pt x="652518" y="205479"/>
                    <a:pt x="934699" y="267223"/>
                    <a:pt x="1215087" y="274504"/>
                  </a:cubicBezTo>
                  <a:lnTo>
                    <a:pt x="1237474" y="274005"/>
                  </a:lnTo>
                  <a:lnTo>
                    <a:pt x="1237474" y="710509"/>
                  </a:lnTo>
                  <a:lnTo>
                    <a:pt x="1203356" y="711271"/>
                  </a:lnTo>
                  <a:cubicBezTo>
                    <a:pt x="866634" y="702525"/>
                    <a:pt x="527761" y="628377"/>
                    <a:pt x="205859" y="483700"/>
                  </a:cubicBezTo>
                  <a:lnTo>
                    <a:pt x="0" y="378315"/>
                  </a:ln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1" name="Google Shape;81;p1"/>
            <p:cNvSpPr/>
            <p:nvPr/>
          </p:nvSpPr>
          <p:spPr>
            <a:xfrm rot="9900000">
              <a:off x="6520360" y="1651734"/>
              <a:ext cx="763250" cy="762568"/>
            </a:xfrm>
            <a:custGeom>
              <a:avLst/>
              <a:gdLst/>
              <a:ahLst/>
              <a:cxnLst/>
              <a:rect l="l" t="t" r="r" b="b"/>
              <a:pathLst>
                <a:path w="1124845" h="1123839" extrusionOk="0">
                  <a:moveTo>
                    <a:pt x="906425" y="1123839"/>
                  </a:moveTo>
                  <a:lnTo>
                    <a:pt x="712229" y="998252"/>
                  </a:lnTo>
                  <a:cubicBezTo>
                    <a:pt x="425985" y="791816"/>
                    <a:pt x="192334" y="535417"/>
                    <a:pt x="16399" y="248180"/>
                  </a:cubicBezTo>
                  <a:lnTo>
                    <a:pt x="0" y="218252"/>
                  </a:lnTo>
                  <a:lnTo>
                    <a:pt x="378024" y="0"/>
                  </a:lnTo>
                  <a:lnTo>
                    <a:pt x="388784" y="19637"/>
                  </a:lnTo>
                  <a:cubicBezTo>
                    <a:pt x="535285" y="258820"/>
                    <a:pt x="729846" y="472323"/>
                    <a:pt x="968202" y="644223"/>
                  </a:cubicBezTo>
                  <a:lnTo>
                    <a:pt x="1124845" y="745524"/>
                  </a:lnTo>
                  <a:lnTo>
                    <a:pt x="906425" y="1123839"/>
                  </a:ln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2" name="Google Shape;82;p1"/>
            <p:cNvSpPr/>
            <p:nvPr/>
          </p:nvSpPr>
          <p:spPr>
            <a:xfrm rot="9900000">
              <a:off x="4851599" y="1826208"/>
              <a:ext cx="839336" cy="481403"/>
            </a:xfrm>
            <a:custGeom>
              <a:avLst/>
              <a:gdLst/>
              <a:ahLst/>
              <a:cxnLst/>
              <a:rect l="l" t="t" r="r" b="b"/>
              <a:pathLst>
                <a:path w="1236977" h="709471" extrusionOk="0">
                  <a:moveTo>
                    <a:pt x="0" y="709471"/>
                  </a:moveTo>
                  <a:lnTo>
                    <a:pt x="0" y="272967"/>
                  </a:lnTo>
                  <a:lnTo>
                    <a:pt x="115320" y="270392"/>
                  </a:lnTo>
                  <a:cubicBezTo>
                    <a:pt x="393817" y="250710"/>
                    <a:pt x="666541" y="177634"/>
                    <a:pt x="917568" y="55430"/>
                  </a:cubicBezTo>
                  <a:lnTo>
                    <a:pt x="1018725" y="0"/>
                  </a:lnTo>
                  <a:lnTo>
                    <a:pt x="1236977" y="378024"/>
                  </a:lnTo>
                  <a:lnTo>
                    <a:pt x="1109152" y="448066"/>
                  </a:lnTo>
                  <a:cubicBezTo>
                    <a:pt x="807691" y="594822"/>
                    <a:pt x="480172" y="682581"/>
                    <a:pt x="145721" y="706217"/>
                  </a:cubicBezTo>
                  <a:lnTo>
                    <a:pt x="0" y="709471"/>
                  </a:ln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3" name="Google Shape;83;p1"/>
            <p:cNvSpPr/>
            <p:nvPr/>
          </p:nvSpPr>
          <p:spPr>
            <a:xfrm rot="9900000">
              <a:off x="7217389" y="2184599"/>
              <a:ext cx="481403" cy="839336"/>
            </a:xfrm>
            <a:custGeom>
              <a:avLst/>
              <a:gdLst/>
              <a:ahLst/>
              <a:cxnLst/>
              <a:rect l="l" t="t" r="r" b="b"/>
              <a:pathLst>
                <a:path w="709471" h="1236977" extrusionOk="0">
                  <a:moveTo>
                    <a:pt x="331447" y="1236977"/>
                  </a:moveTo>
                  <a:lnTo>
                    <a:pt x="261405" y="1109152"/>
                  </a:lnTo>
                  <a:cubicBezTo>
                    <a:pt x="114649" y="807691"/>
                    <a:pt x="26891" y="480172"/>
                    <a:pt x="3254" y="145721"/>
                  </a:cubicBezTo>
                  <a:lnTo>
                    <a:pt x="0" y="0"/>
                  </a:lnTo>
                  <a:lnTo>
                    <a:pt x="436505" y="0"/>
                  </a:lnTo>
                  <a:lnTo>
                    <a:pt x="439080" y="115320"/>
                  </a:lnTo>
                  <a:cubicBezTo>
                    <a:pt x="458761" y="393817"/>
                    <a:pt x="531838" y="666541"/>
                    <a:pt x="654041" y="917567"/>
                  </a:cubicBezTo>
                  <a:lnTo>
                    <a:pt x="709471" y="1018725"/>
                  </a:lnTo>
                  <a:lnTo>
                    <a:pt x="331447" y="1236977"/>
                  </a:ln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4" name="Google Shape;84;p1"/>
            <p:cNvSpPr/>
            <p:nvPr/>
          </p:nvSpPr>
          <p:spPr>
            <a:xfrm rot="9900000">
              <a:off x="5800253" y="1942712"/>
              <a:ext cx="670772" cy="488027"/>
            </a:xfrm>
            <a:custGeom>
              <a:avLst/>
              <a:gdLst/>
              <a:ahLst/>
              <a:cxnLst/>
              <a:rect l="l" t="t" r="r" b="b"/>
              <a:pathLst>
                <a:path w="988554" h="719232" extrusionOk="0">
                  <a:moveTo>
                    <a:pt x="0" y="452890"/>
                  </a:moveTo>
                  <a:lnTo>
                    <a:pt x="261476" y="0"/>
                  </a:lnTo>
                  <a:lnTo>
                    <a:pt x="374313" y="57765"/>
                  </a:lnTo>
                  <a:cubicBezTo>
                    <a:pt x="570370" y="145881"/>
                    <a:pt x="776765" y="191042"/>
                    <a:pt x="981848" y="196369"/>
                  </a:cubicBezTo>
                  <a:lnTo>
                    <a:pt x="988554" y="196219"/>
                  </a:lnTo>
                  <a:lnTo>
                    <a:pt x="988554" y="718768"/>
                  </a:lnTo>
                  <a:lnTo>
                    <a:pt x="967806" y="719232"/>
                  </a:lnTo>
                  <a:cubicBezTo>
                    <a:pt x="695283" y="712154"/>
                    <a:pt x="421019" y="652142"/>
                    <a:pt x="160493" y="535051"/>
                  </a:cubicBezTo>
                  <a:lnTo>
                    <a:pt x="0" y="452890"/>
                  </a:lnTo>
                  <a:close/>
                </a:path>
              </a:pathLst>
            </a:custGeom>
            <a:solidFill>
              <a:srgbClr val="46B1D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5" name="Google Shape;85;p1"/>
            <p:cNvSpPr/>
            <p:nvPr/>
          </p:nvSpPr>
          <p:spPr>
            <a:xfrm rot="9900000">
              <a:off x="6394077" y="1999392"/>
              <a:ext cx="669046" cy="667987"/>
            </a:xfrm>
            <a:custGeom>
              <a:avLst/>
              <a:gdLst/>
              <a:ahLst/>
              <a:cxnLst/>
              <a:rect l="l" t="t" r="r" b="b"/>
              <a:pathLst>
                <a:path w="986010" h="984449" extrusionOk="0">
                  <a:moveTo>
                    <a:pt x="724534" y="984449"/>
                  </a:moveTo>
                  <a:lnTo>
                    <a:pt x="573135" y="886539"/>
                  </a:lnTo>
                  <a:cubicBezTo>
                    <a:pt x="341467" y="719462"/>
                    <a:pt x="152364" y="511948"/>
                    <a:pt x="9973" y="279476"/>
                  </a:cubicBezTo>
                  <a:lnTo>
                    <a:pt x="0" y="261275"/>
                  </a:lnTo>
                  <a:lnTo>
                    <a:pt x="452541" y="0"/>
                  </a:lnTo>
                  <a:lnTo>
                    <a:pt x="455764" y="5883"/>
                  </a:lnTo>
                  <a:cubicBezTo>
                    <a:pt x="562919" y="180827"/>
                    <a:pt x="705227" y="336990"/>
                    <a:pt x="879566" y="462722"/>
                  </a:cubicBezTo>
                  <a:lnTo>
                    <a:pt x="986010" y="531559"/>
                  </a:lnTo>
                  <a:lnTo>
                    <a:pt x="724534" y="984449"/>
                  </a:lnTo>
                  <a:close/>
                </a:path>
              </a:pathLst>
            </a:custGeom>
            <a:solidFill>
              <a:srgbClr val="46B1D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6" name="Google Shape;86;p1"/>
            <p:cNvSpPr/>
            <p:nvPr/>
          </p:nvSpPr>
          <p:spPr>
            <a:xfrm rot="9900000">
              <a:off x="5105549" y="2130318"/>
              <a:ext cx="670564" cy="486744"/>
            </a:xfrm>
            <a:custGeom>
              <a:avLst/>
              <a:gdLst/>
              <a:ahLst/>
              <a:cxnLst/>
              <a:rect l="l" t="t" r="r" b="b"/>
              <a:pathLst>
                <a:path w="988248" h="717342" extrusionOk="0">
                  <a:moveTo>
                    <a:pt x="0" y="717342"/>
                  </a:moveTo>
                  <a:lnTo>
                    <a:pt x="0" y="194792"/>
                  </a:lnTo>
                  <a:lnTo>
                    <a:pt x="74680" y="193124"/>
                  </a:lnTo>
                  <a:cubicBezTo>
                    <a:pt x="278380" y="178728"/>
                    <a:pt x="477858" y="125278"/>
                    <a:pt x="661466" y="35896"/>
                  </a:cubicBezTo>
                  <a:lnTo>
                    <a:pt x="726974" y="0"/>
                  </a:lnTo>
                  <a:lnTo>
                    <a:pt x="988248" y="452541"/>
                  </a:lnTo>
                  <a:lnTo>
                    <a:pt x="890815" y="505930"/>
                  </a:lnTo>
                  <a:cubicBezTo>
                    <a:pt x="646831" y="624705"/>
                    <a:pt x="381759" y="695732"/>
                    <a:pt x="111074" y="714861"/>
                  </a:cubicBezTo>
                  <a:lnTo>
                    <a:pt x="0" y="717342"/>
                  </a:ln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7" name="Google Shape;87;p1"/>
            <p:cNvSpPr/>
            <p:nvPr/>
          </p:nvSpPr>
          <p:spPr>
            <a:xfrm rot="9900000">
              <a:off x="6907938" y="2438549"/>
              <a:ext cx="486743" cy="670564"/>
            </a:xfrm>
            <a:custGeom>
              <a:avLst/>
              <a:gdLst/>
              <a:ahLst/>
              <a:cxnLst/>
              <a:rect l="l" t="t" r="r" b="b"/>
              <a:pathLst>
                <a:path w="717341" h="988248" extrusionOk="0">
                  <a:moveTo>
                    <a:pt x="264800" y="988248"/>
                  </a:moveTo>
                  <a:lnTo>
                    <a:pt x="211411" y="890815"/>
                  </a:lnTo>
                  <a:cubicBezTo>
                    <a:pt x="92636" y="646831"/>
                    <a:pt x="21610" y="381758"/>
                    <a:pt x="2480" y="111074"/>
                  </a:cubicBezTo>
                  <a:lnTo>
                    <a:pt x="0" y="0"/>
                  </a:lnTo>
                  <a:lnTo>
                    <a:pt x="522549" y="0"/>
                  </a:lnTo>
                  <a:lnTo>
                    <a:pt x="524217" y="74680"/>
                  </a:lnTo>
                  <a:cubicBezTo>
                    <a:pt x="538613" y="278380"/>
                    <a:pt x="592063" y="477858"/>
                    <a:pt x="681446" y="661465"/>
                  </a:cubicBezTo>
                  <a:lnTo>
                    <a:pt x="717341" y="726974"/>
                  </a:lnTo>
                  <a:lnTo>
                    <a:pt x="264800" y="988248"/>
                  </a:ln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8" name="Google Shape;88;p1"/>
            <p:cNvSpPr/>
            <p:nvPr/>
          </p:nvSpPr>
          <p:spPr>
            <a:xfrm rot="9900000">
              <a:off x="5898146" y="2355926"/>
              <a:ext cx="470847" cy="418597"/>
            </a:xfrm>
            <a:custGeom>
              <a:avLst/>
              <a:gdLst/>
              <a:ahLst/>
              <a:cxnLst/>
              <a:rect l="l" t="t" r="r" b="b"/>
              <a:pathLst>
                <a:path w="693914" h="616910" extrusionOk="0">
                  <a:moveTo>
                    <a:pt x="0" y="429418"/>
                  </a:moveTo>
                  <a:lnTo>
                    <a:pt x="247924" y="0"/>
                  </a:lnTo>
                  <a:lnTo>
                    <a:pt x="309531" y="31538"/>
                  </a:lnTo>
                  <a:cubicBezTo>
                    <a:pt x="404595" y="74264"/>
                    <a:pt x="503418" y="101368"/>
                    <a:pt x="602823" y="113703"/>
                  </a:cubicBezTo>
                  <a:lnTo>
                    <a:pt x="693914" y="120518"/>
                  </a:lnTo>
                  <a:lnTo>
                    <a:pt x="693914" y="616800"/>
                  </a:lnTo>
                  <a:lnTo>
                    <a:pt x="688990" y="616910"/>
                  </a:lnTo>
                  <a:cubicBezTo>
                    <a:pt x="492459" y="611807"/>
                    <a:pt x="294673" y="568529"/>
                    <a:pt x="106792" y="484088"/>
                  </a:cubicBezTo>
                  <a:lnTo>
                    <a:pt x="0" y="429418"/>
                  </a:lnTo>
                  <a:close/>
                </a:path>
              </a:pathLst>
            </a:custGeom>
            <a:solidFill>
              <a:srgbClr val="46B1D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9" name="Google Shape;89;p1"/>
            <p:cNvSpPr/>
            <p:nvPr/>
          </p:nvSpPr>
          <p:spPr>
            <a:xfrm rot="9900000">
              <a:off x="6282002" y="2405979"/>
              <a:ext cx="513762" cy="512566"/>
            </a:xfrm>
            <a:custGeom>
              <a:avLst/>
              <a:gdLst/>
              <a:ahLst/>
              <a:cxnLst/>
              <a:rect l="l" t="t" r="r" b="b"/>
              <a:pathLst>
                <a:path w="757160" h="755397" extrusionOk="0">
                  <a:moveTo>
                    <a:pt x="509235" y="755397"/>
                  </a:moveTo>
                  <a:lnTo>
                    <a:pt x="408493" y="690247"/>
                  </a:lnTo>
                  <a:cubicBezTo>
                    <a:pt x="241424" y="569758"/>
                    <a:pt x="105052" y="420109"/>
                    <a:pt x="2367" y="252460"/>
                  </a:cubicBezTo>
                  <a:lnTo>
                    <a:pt x="0" y="248141"/>
                  </a:lnTo>
                  <a:lnTo>
                    <a:pt x="429793" y="0"/>
                  </a:lnTo>
                  <a:lnTo>
                    <a:pt x="481240" y="75479"/>
                  </a:lnTo>
                  <a:cubicBezTo>
                    <a:pt x="541625" y="155399"/>
                    <a:pt x="614510" y="227430"/>
                    <a:pt x="699043" y="288395"/>
                  </a:cubicBezTo>
                  <a:lnTo>
                    <a:pt x="757160" y="325979"/>
                  </a:lnTo>
                  <a:lnTo>
                    <a:pt x="509235" y="755397"/>
                  </a:lnTo>
                  <a:close/>
                </a:path>
              </a:pathLst>
            </a:custGeom>
            <a:solidFill>
              <a:srgbClr val="46B1D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0" name="Google Shape;90;p1"/>
            <p:cNvSpPr/>
            <p:nvPr/>
          </p:nvSpPr>
          <p:spPr>
            <a:xfrm rot="9900000">
              <a:off x="5396340" y="2491576"/>
              <a:ext cx="470794" cy="417301"/>
            </a:xfrm>
            <a:custGeom>
              <a:avLst/>
              <a:gdLst/>
              <a:ahLst/>
              <a:cxnLst/>
              <a:rect l="l" t="t" r="r" b="b"/>
              <a:pathLst>
                <a:path w="693835" h="615000" extrusionOk="0">
                  <a:moveTo>
                    <a:pt x="0" y="615000"/>
                  </a:moveTo>
                  <a:lnTo>
                    <a:pt x="0" y="119532"/>
                  </a:lnTo>
                  <a:lnTo>
                    <a:pt x="35554" y="118738"/>
                  </a:lnTo>
                  <a:cubicBezTo>
                    <a:pt x="167247" y="109431"/>
                    <a:pt x="296211" y="74876"/>
                    <a:pt x="414914" y="17089"/>
                  </a:cubicBezTo>
                  <a:lnTo>
                    <a:pt x="446101" y="0"/>
                  </a:lnTo>
                  <a:lnTo>
                    <a:pt x="693835" y="429087"/>
                  </a:lnTo>
                  <a:lnTo>
                    <a:pt x="632377" y="462764"/>
                  </a:lnTo>
                  <a:cubicBezTo>
                    <a:pt x="456426" y="548419"/>
                    <a:pt x="265268" y="599640"/>
                    <a:pt x="70063" y="613436"/>
                  </a:cubicBezTo>
                  <a:lnTo>
                    <a:pt x="0" y="615000"/>
                  </a:ln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1" name="Google Shape;91;p1"/>
            <p:cNvSpPr/>
            <p:nvPr/>
          </p:nvSpPr>
          <p:spPr>
            <a:xfrm rot="9900000">
              <a:off x="6616122" y="2729339"/>
              <a:ext cx="417301" cy="470794"/>
            </a:xfrm>
            <a:custGeom>
              <a:avLst/>
              <a:gdLst/>
              <a:ahLst/>
              <a:cxnLst/>
              <a:rect l="l" t="t" r="r" b="b"/>
              <a:pathLst>
                <a:path w="615000" h="693835" extrusionOk="0">
                  <a:moveTo>
                    <a:pt x="185913" y="693835"/>
                  </a:moveTo>
                  <a:lnTo>
                    <a:pt x="152236" y="632376"/>
                  </a:lnTo>
                  <a:cubicBezTo>
                    <a:pt x="66581" y="456426"/>
                    <a:pt x="15361" y="265268"/>
                    <a:pt x="1565" y="70063"/>
                  </a:cubicBezTo>
                  <a:lnTo>
                    <a:pt x="0" y="0"/>
                  </a:lnTo>
                  <a:lnTo>
                    <a:pt x="495468" y="0"/>
                  </a:lnTo>
                  <a:lnTo>
                    <a:pt x="496262" y="35554"/>
                  </a:lnTo>
                  <a:cubicBezTo>
                    <a:pt x="505569" y="167247"/>
                    <a:pt x="540124" y="296210"/>
                    <a:pt x="597911" y="414913"/>
                  </a:cubicBezTo>
                  <a:lnTo>
                    <a:pt x="615000" y="446101"/>
                  </a:lnTo>
                  <a:lnTo>
                    <a:pt x="185913" y="693835"/>
                  </a:ln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2" name="Google Shape;92;p1"/>
            <p:cNvSpPr/>
            <p:nvPr/>
          </p:nvSpPr>
          <p:spPr>
            <a:xfrm rot="9900000">
              <a:off x="4318734" y="2241389"/>
              <a:ext cx="762568" cy="763251"/>
            </a:xfrm>
            <a:custGeom>
              <a:avLst/>
              <a:gdLst/>
              <a:ahLst/>
              <a:cxnLst/>
              <a:rect l="l" t="t" r="r" b="b"/>
              <a:pathLst>
                <a:path w="1123839" h="1124845" extrusionOk="0">
                  <a:moveTo>
                    <a:pt x="218252" y="1124845"/>
                  </a:moveTo>
                  <a:lnTo>
                    <a:pt x="0" y="746822"/>
                  </a:lnTo>
                  <a:lnTo>
                    <a:pt x="19638" y="736061"/>
                  </a:lnTo>
                  <a:cubicBezTo>
                    <a:pt x="258820" y="589560"/>
                    <a:pt x="472324" y="394999"/>
                    <a:pt x="644223" y="156643"/>
                  </a:cubicBezTo>
                  <a:lnTo>
                    <a:pt x="745525" y="0"/>
                  </a:lnTo>
                  <a:lnTo>
                    <a:pt x="1123839" y="218420"/>
                  </a:lnTo>
                  <a:lnTo>
                    <a:pt x="998253" y="412616"/>
                  </a:lnTo>
                  <a:cubicBezTo>
                    <a:pt x="791816" y="698860"/>
                    <a:pt x="535417" y="932512"/>
                    <a:pt x="248180" y="1108446"/>
                  </a:cubicBezTo>
                  <a:lnTo>
                    <a:pt x="218252" y="1124845"/>
                  </a:ln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3" name="Google Shape;93;p1"/>
            <p:cNvSpPr/>
            <p:nvPr/>
          </p:nvSpPr>
          <p:spPr>
            <a:xfrm rot="9900000">
              <a:off x="7447666" y="3042262"/>
              <a:ext cx="482625" cy="839674"/>
            </a:xfrm>
            <a:custGeom>
              <a:avLst/>
              <a:gdLst/>
              <a:ahLst/>
              <a:cxnLst/>
              <a:rect l="l" t="t" r="r" b="b"/>
              <a:pathLst>
                <a:path w="711271" h="1237474" extrusionOk="0">
                  <a:moveTo>
                    <a:pt x="762" y="1237474"/>
                  </a:moveTo>
                  <a:lnTo>
                    <a:pt x="0" y="1203356"/>
                  </a:lnTo>
                  <a:cubicBezTo>
                    <a:pt x="8746" y="866634"/>
                    <a:pt x="82894" y="527760"/>
                    <a:pt x="227571" y="205859"/>
                  </a:cubicBezTo>
                  <a:lnTo>
                    <a:pt x="332956" y="0"/>
                  </a:lnTo>
                  <a:lnTo>
                    <a:pt x="711271" y="218420"/>
                  </a:lnTo>
                  <a:lnTo>
                    <a:pt x="626264" y="384471"/>
                  </a:lnTo>
                  <a:cubicBezTo>
                    <a:pt x="505792" y="652518"/>
                    <a:pt x="444049" y="934698"/>
                    <a:pt x="436767" y="1215087"/>
                  </a:cubicBezTo>
                  <a:lnTo>
                    <a:pt x="437267" y="1237474"/>
                  </a:lnTo>
                  <a:lnTo>
                    <a:pt x="762" y="1237474"/>
                  </a:ln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4" name="Google Shape;94;p1"/>
            <p:cNvSpPr/>
            <p:nvPr/>
          </p:nvSpPr>
          <p:spPr>
            <a:xfrm rot="9900000">
              <a:off x="4666391" y="2461877"/>
              <a:ext cx="667986" cy="669046"/>
            </a:xfrm>
            <a:custGeom>
              <a:avLst/>
              <a:gdLst/>
              <a:ahLst/>
              <a:cxnLst/>
              <a:rect l="l" t="t" r="r" b="b"/>
              <a:pathLst>
                <a:path w="984448" h="986011" extrusionOk="0">
                  <a:moveTo>
                    <a:pt x="261274" y="986011"/>
                  </a:moveTo>
                  <a:lnTo>
                    <a:pt x="0" y="533470"/>
                  </a:lnTo>
                  <a:lnTo>
                    <a:pt x="5882" y="530246"/>
                  </a:lnTo>
                  <a:cubicBezTo>
                    <a:pt x="180826" y="423091"/>
                    <a:pt x="336989" y="280784"/>
                    <a:pt x="462721" y="106444"/>
                  </a:cubicBezTo>
                  <a:lnTo>
                    <a:pt x="531558" y="0"/>
                  </a:lnTo>
                  <a:lnTo>
                    <a:pt x="984448" y="261476"/>
                  </a:lnTo>
                  <a:lnTo>
                    <a:pt x="886538" y="412876"/>
                  </a:lnTo>
                  <a:cubicBezTo>
                    <a:pt x="719461" y="644544"/>
                    <a:pt x="511948" y="833647"/>
                    <a:pt x="279475" y="976037"/>
                  </a:cubicBezTo>
                  <a:lnTo>
                    <a:pt x="261274" y="986011"/>
                  </a:lnTo>
                  <a:close/>
                </a:path>
              </a:pathLst>
            </a:custGeom>
            <a:solidFill>
              <a:srgbClr val="ED5C5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5" name="Google Shape;95;p1"/>
            <p:cNvSpPr/>
            <p:nvPr/>
          </p:nvSpPr>
          <p:spPr>
            <a:xfrm rot="9900000">
              <a:off x="7094261" y="3133253"/>
              <a:ext cx="488026" cy="670772"/>
            </a:xfrm>
            <a:custGeom>
              <a:avLst/>
              <a:gdLst/>
              <a:ahLst/>
              <a:cxnLst/>
              <a:rect l="l" t="t" r="r" b="b"/>
              <a:pathLst>
                <a:path w="719231" h="988554" extrusionOk="0">
                  <a:moveTo>
                    <a:pt x="463" y="988554"/>
                  </a:moveTo>
                  <a:lnTo>
                    <a:pt x="0" y="967805"/>
                  </a:lnTo>
                  <a:cubicBezTo>
                    <a:pt x="7077" y="695283"/>
                    <a:pt x="67088" y="421019"/>
                    <a:pt x="184181" y="160492"/>
                  </a:cubicBezTo>
                  <a:lnTo>
                    <a:pt x="266341" y="0"/>
                  </a:lnTo>
                  <a:lnTo>
                    <a:pt x="719231" y="261476"/>
                  </a:lnTo>
                  <a:lnTo>
                    <a:pt x="661467" y="374313"/>
                  </a:lnTo>
                  <a:cubicBezTo>
                    <a:pt x="573350" y="570370"/>
                    <a:pt x="528189" y="776764"/>
                    <a:pt x="522863" y="981848"/>
                  </a:cubicBezTo>
                  <a:lnTo>
                    <a:pt x="523012" y="988554"/>
                  </a:lnTo>
                  <a:lnTo>
                    <a:pt x="463" y="988554"/>
                  </a:ln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6" name="Google Shape;96;p1"/>
            <p:cNvSpPr/>
            <p:nvPr/>
          </p:nvSpPr>
          <p:spPr>
            <a:xfrm rot="9900000">
              <a:off x="5998186" y="2755444"/>
              <a:ext cx="277464" cy="391726"/>
            </a:xfrm>
            <a:custGeom>
              <a:avLst/>
              <a:gdLst/>
              <a:ahLst/>
              <a:cxnLst/>
              <a:rect l="l" t="t" r="r" b="b"/>
              <a:pathLst>
                <a:path w="408914" h="577308" extrusionOk="0">
                  <a:moveTo>
                    <a:pt x="0" y="466861"/>
                  </a:moveTo>
                  <a:lnTo>
                    <a:pt x="269543" y="0"/>
                  </a:lnTo>
                  <a:lnTo>
                    <a:pt x="313517" y="19803"/>
                  </a:lnTo>
                  <a:cubicBezTo>
                    <a:pt x="339786" y="28559"/>
                    <a:pt x="366541" y="34552"/>
                    <a:pt x="393401" y="37886"/>
                  </a:cubicBezTo>
                  <a:lnTo>
                    <a:pt x="408914" y="38294"/>
                  </a:lnTo>
                  <a:lnTo>
                    <a:pt x="408914" y="577308"/>
                  </a:lnTo>
                  <a:lnTo>
                    <a:pt x="326989" y="571179"/>
                  </a:lnTo>
                  <a:cubicBezTo>
                    <a:pt x="234753" y="559734"/>
                    <a:pt x="143057" y="534584"/>
                    <a:pt x="54850" y="494941"/>
                  </a:cubicBezTo>
                  <a:lnTo>
                    <a:pt x="0" y="466861"/>
                  </a:lnTo>
                  <a:close/>
                </a:path>
              </a:pathLst>
            </a:custGeom>
            <a:solidFill>
              <a:srgbClr val="46B1D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7" name="Google Shape;97;p1"/>
            <p:cNvSpPr/>
            <p:nvPr/>
          </p:nvSpPr>
          <p:spPr>
            <a:xfrm rot="9900000">
              <a:off x="6153479" y="2801989"/>
              <a:ext cx="386529" cy="385691"/>
            </a:xfrm>
            <a:custGeom>
              <a:avLst/>
              <a:gdLst/>
              <a:ahLst/>
              <a:cxnLst/>
              <a:rect l="l" t="t" r="r" b="b"/>
              <a:pathLst>
                <a:path w="569650" h="568414" extrusionOk="0">
                  <a:moveTo>
                    <a:pt x="300107" y="568414"/>
                  </a:moveTo>
                  <a:lnTo>
                    <a:pt x="248365" y="534953"/>
                  </a:lnTo>
                  <a:cubicBezTo>
                    <a:pt x="169928" y="478384"/>
                    <a:pt x="102300" y="411548"/>
                    <a:pt x="46270" y="337392"/>
                  </a:cubicBezTo>
                  <a:lnTo>
                    <a:pt x="0" y="269508"/>
                  </a:lnTo>
                  <a:lnTo>
                    <a:pt x="466800" y="0"/>
                  </a:lnTo>
                  <a:lnTo>
                    <a:pt x="474910" y="13231"/>
                  </a:lnTo>
                  <a:cubicBezTo>
                    <a:pt x="491227" y="34825"/>
                    <a:pt x="509795" y="55000"/>
                    <a:pt x="530512" y="73371"/>
                  </a:cubicBezTo>
                  <a:lnTo>
                    <a:pt x="569650" y="101553"/>
                  </a:lnTo>
                  <a:lnTo>
                    <a:pt x="300107" y="568414"/>
                  </a:lnTo>
                  <a:close/>
                </a:path>
              </a:pathLst>
            </a:custGeom>
            <a:solidFill>
              <a:srgbClr val="46B1D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8" name="Google Shape;98;p1"/>
            <p:cNvSpPr/>
            <p:nvPr/>
          </p:nvSpPr>
          <p:spPr>
            <a:xfrm rot="9900000">
              <a:off x="5682832" y="2840328"/>
              <a:ext cx="277559" cy="390446"/>
            </a:xfrm>
            <a:custGeom>
              <a:avLst/>
              <a:gdLst/>
              <a:ahLst/>
              <a:cxnLst/>
              <a:rect l="l" t="t" r="r" b="b"/>
              <a:pathLst>
                <a:path w="409054" h="575422" extrusionOk="0">
                  <a:moveTo>
                    <a:pt x="0" y="575422"/>
                  </a:moveTo>
                  <a:lnTo>
                    <a:pt x="0" y="37543"/>
                  </a:lnTo>
                  <a:lnTo>
                    <a:pt x="71857" y="25487"/>
                  </a:lnTo>
                  <a:lnTo>
                    <a:pt x="140114" y="0"/>
                  </a:lnTo>
                  <a:lnTo>
                    <a:pt x="409054" y="465817"/>
                  </a:lnTo>
                  <a:lnTo>
                    <a:pt x="382393" y="480426"/>
                  </a:lnTo>
                  <a:cubicBezTo>
                    <a:pt x="272251" y="534045"/>
                    <a:pt x="152589" y="566108"/>
                    <a:pt x="30394" y="574744"/>
                  </a:cubicBezTo>
                  <a:lnTo>
                    <a:pt x="0" y="575422"/>
                  </a:lnTo>
                  <a:close/>
                </a:path>
              </a:pathLst>
            </a:custGeom>
            <a:solidFill>
              <a:srgbClr val="ED5C5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9" name="Google Shape;99;p1"/>
            <p:cNvSpPr/>
            <p:nvPr/>
          </p:nvSpPr>
          <p:spPr>
            <a:xfrm rot="9900000">
              <a:off x="6294226" y="3015832"/>
              <a:ext cx="390447" cy="277559"/>
            </a:xfrm>
            <a:custGeom>
              <a:avLst/>
              <a:gdLst/>
              <a:ahLst/>
              <a:cxnLst/>
              <a:rect l="l" t="t" r="r" b="b"/>
              <a:pathLst>
                <a:path w="575423" h="409054" extrusionOk="0">
                  <a:moveTo>
                    <a:pt x="109607" y="409054"/>
                  </a:moveTo>
                  <a:lnTo>
                    <a:pt x="94997" y="382393"/>
                  </a:lnTo>
                  <a:cubicBezTo>
                    <a:pt x="41378" y="272251"/>
                    <a:pt x="9315" y="152589"/>
                    <a:pt x="679" y="30394"/>
                  </a:cubicBezTo>
                  <a:lnTo>
                    <a:pt x="0" y="0"/>
                  </a:lnTo>
                  <a:lnTo>
                    <a:pt x="537880" y="0"/>
                  </a:lnTo>
                  <a:lnTo>
                    <a:pt x="549936" y="71857"/>
                  </a:lnTo>
                  <a:lnTo>
                    <a:pt x="575423" y="140115"/>
                  </a:lnTo>
                  <a:lnTo>
                    <a:pt x="109607" y="409054"/>
                  </a:lnTo>
                  <a:close/>
                </a:path>
              </a:pathLst>
            </a:custGeom>
            <a:solidFill>
              <a:srgbClr val="46B1D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0" name="Google Shape;100;p1"/>
            <p:cNvSpPr/>
            <p:nvPr/>
          </p:nvSpPr>
          <p:spPr>
            <a:xfrm rot="9900000">
              <a:off x="5072978" y="2729236"/>
              <a:ext cx="512566" cy="513763"/>
            </a:xfrm>
            <a:custGeom>
              <a:avLst/>
              <a:gdLst/>
              <a:ahLst/>
              <a:cxnLst/>
              <a:rect l="l" t="t" r="r" b="b"/>
              <a:pathLst>
                <a:path w="755397" h="757161" extrusionOk="0">
                  <a:moveTo>
                    <a:pt x="248141" y="757161"/>
                  </a:moveTo>
                  <a:lnTo>
                    <a:pt x="0" y="327368"/>
                  </a:lnTo>
                  <a:lnTo>
                    <a:pt x="75479" y="275920"/>
                  </a:lnTo>
                  <a:cubicBezTo>
                    <a:pt x="155399" y="215535"/>
                    <a:pt x="227430" y="142650"/>
                    <a:pt x="288395" y="58117"/>
                  </a:cubicBezTo>
                  <a:lnTo>
                    <a:pt x="325979" y="0"/>
                  </a:lnTo>
                  <a:lnTo>
                    <a:pt x="755397" y="247925"/>
                  </a:lnTo>
                  <a:lnTo>
                    <a:pt x="690247" y="348667"/>
                  </a:lnTo>
                  <a:cubicBezTo>
                    <a:pt x="569758" y="515736"/>
                    <a:pt x="420109" y="652108"/>
                    <a:pt x="252461" y="754794"/>
                  </a:cubicBezTo>
                  <a:lnTo>
                    <a:pt x="248141" y="757161"/>
                  </a:lnTo>
                  <a:close/>
                </a:path>
              </a:pathLst>
            </a:custGeom>
            <a:solidFill>
              <a:srgbClr val="ED5C5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1" name="Google Shape;101;p1"/>
            <p:cNvSpPr/>
            <p:nvPr/>
          </p:nvSpPr>
          <p:spPr>
            <a:xfrm rot="9900000">
              <a:off x="6750475" y="3231146"/>
              <a:ext cx="418598" cy="470847"/>
            </a:xfrm>
            <a:custGeom>
              <a:avLst/>
              <a:gdLst/>
              <a:ahLst/>
              <a:cxnLst/>
              <a:rect l="l" t="t" r="r" b="b"/>
              <a:pathLst>
                <a:path w="616911" h="693914" extrusionOk="0">
                  <a:moveTo>
                    <a:pt x="110" y="693914"/>
                  </a:moveTo>
                  <a:lnTo>
                    <a:pt x="0" y="688989"/>
                  </a:lnTo>
                  <a:cubicBezTo>
                    <a:pt x="5104" y="492459"/>
                    <a:pt x="48381" y="294672"/>
                    <a:pt x="132822" y="106792"/>
                  </a:cubicBezTo>
                  <a:lnTo>
                    <a:pt x="187493" y="0"/>
                  </a:lnTo>
                  <a:lnTo>
                    <a:pt x="616911" y="247924"/>
                  </a:lnTo>
                  <a:lnTo>
                    <a:pt x="585372" y="309531"/>
                  </a:lnTo>
                  <a:cubicBezTo>
                    <a:pt x="542646" y="404595"/>
                    <a:pt x="515542" y="503418"/>
                    <a:pt x="503207" y="602823"/>
                  </a:cubicBezTo>
                  <a:lnTo>
                    <a:pt x="496392" y="693914"/>
                  </a:lnTo>
                  <a:lnTo>
                    <a:pt x="110" y="693914"/>
                  </a:ln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2" name="Google Shape;102;p1"/>
            <p:cNvSpPr/>
            <p:nvPr/>
          </p:nvSpPr>
          <p:spPr>
            <a:xfrm rot="9900000">
              <a:off x="5468991" y="2984991"/>
              <a:ext cx="385691" cy="386529"/>
            </a:xfrm>
            <a:custGeom>
              <a:avLst/>
              <a:gdLst/>
              <a:ahLst/>
              <a:cxnLst/>
              <a:rect l="l" t="t" r="r" b="b"/>
              <a:pathLst>
                <a:path w="568414" h="569650" extrusionOk="0">
                  <a:moveTo>
                    <a:pt x="269507" y="569650"/>
                  </a:moveTo>
                  <a:lnTo>
                    <a:pt x="0" y="102850"/>
                  </a:lnTo>
                  <a:lnTo>
                    <a:pt x="13231" y="94740"/>
                  </a:lnTo>
                  <a:cubicBezTo>
                    <a:pt x="34826" y="78424"/>
                    <a:pt x="55000" y="59856"/>
                    <a:pt x="73371" y="39138"/>
                  </a:cubicBezTo>
                  <a:lnTo>
                    <a:pt x="101553" y="0"/>
                  </a:lnTo>
                  <a:lnTo>
                    <a:pt x="568414" y="269543"/>
                  </a:lnTo>
                  <a:lnTo>
                    <a:pt x="534953" y="321286"/>
                  </a:lnTo>
                  <a:cubicBezTo>
                    <a:pt x="478385" y="399722"/>
                    <a:pt x="411549" y="467350"/>
                    <a:pt x="337393" y="523380"/>
                  </a:cubicBezTo>
                  <a:lnTo>
                    <a:pt x="269507" y="569650"/>
                  </a:lnTo>
                  <a:close/>
                </a:path>
              </a:pathLst>
            </a:custGeom>
            <a:solidFill>
              <a:srgbClr val="ED5C5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3" name="Google Shape;103;p1"/>
            <p:cNvSpPr/>
            <p:nvPr/>
          </p:nvSpPr>
          <p:spPr>
            <a:xfrm rot="9900000">
              <a:off x="6377829" y="3331185"/>
              <a:ext cx="391726" cy="277464"/>
            </a:xfrm>
            <a:custGeom>
              <a:avLst/>
              <a:gdLst/>
              <a:ahLst/>
              <a:cxnLst/>
              <a:rect l="l" t="t" r="r" b="b"/>
              <a:pathLst>
                <a:path w="577309" h="408914" extrusionOk="0">
                  <a:moveTo>
                    <a:pt x="0" y="408914"/>
                  </a:moveTo>
                  <a:lnTo>
                    <a:pt x="6129" y="326989"/>
                  </a:lnTo>
                  <a:cubicBezTo>
                    <a:pt x="17574" y="234753"/>
                    <a:pt x="42723" y="143057"/>
                    <a:pt x="82368" y="54849"/>
                  </a:cubicBezTo>
                  <a:lnTo>
                    <a:pt x="110447" y="0"/>
                  </a:lnTo>
                  <a:lnTo>
                    <a:pt x="577309" y="269542"/>
                  </a:lnTo>
                  <a:lnTo>
                    <a:pt x="557505" y="313517"/>
                  </a:lnTo>
                  <a:cubicBezTo>
                    <a:pt x="548749" y="339786"/>
                    <a:pt x="542755" y="366541"/>
                    <a:pt x="539422" y="393401"/>
                  </a:cubicBezTo>
                  <a:lnTo>
                    <a:pt x="539014" y="408914"/>
                  </a:lnTo>
                  <a:lnTo>
                    <a:pt x="0" y="408914"/>
                  </a:lnTo>
                  <a:close/>
                </a:path>
              </a:pathLst>
            </a:custGeom>
            <a:solidFill>
              <a:srgbClr val="46B1D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4" name="Google Shape;104;p1"/>
            <p:cNvSpPr/>
            <p:nvPr/>
          </p:nvSpPr>
          <p:spPr>
            <a:xfrm rot="9900000">
              <a:off x="4261709" y="2976064"/>
              <a:ext cx="482624" cy="839674"/>
            </a:xfrm>
            <a:custGeom>
              <a:avLst/>
              <a:gdLst/>
              <a:ahLst/>
              <a:cxnLst/>
              <a:rect l="l" t="t" r="r" b="b"/>
              <a:pathLst>
                <a:path w="711270" h="1237474" extrusionOk="0">
                  <a:moveTo>
                    <a:pt x="378314" y="1237474"/>
                  </a:moveTo>
                  <a:lnTo>
                    <a:pt x="0" y="1019054"/>
                  </a:lnTo>
                  <a:lnTo>
                    <a:pt x="85006" y="853003"/>
                  </a:lnTo>
                  <a:cubicBezTo>
                    <a:pt x="205478" y="584956"/>
                    <a:pt x="267222" y="302775"/>
                    <a:pt x="274504" y="22387"/>
                  </a:cubicBezTo>
                  <a:lnTo>
                    <a:pt x="274004" y="0"/>
                  </a:lnTo>
                  <a:lnTo>
                    <a:pt x="710508" y="0"/>
                  </a:lnTo>
                  <a:lnTo>
                    <a:pt x="711270" y="34118"/>
                  </a:lnTo>
                  <a:cubicBezTo>
                    <a:pt x="702524" y="370840"/>
                    <a:pt x="628376" y="709714"/>
                    <a:pt x="483700" y="1031615"/>
                  </a:cubicBezTo>
                  <a:lnTo>
                    <a:pt x="378314" y="1237474"/>
                  </a:ln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5" name="Google Shape;105;p1"/>
            <p:cNvSpPr/>
            <p:nvPr/>
          </p:nvSpPr>
          <p:spPr>
            <a:xfrm rot="9900000">
              <a:off x="4609712" y="3053973"/>
              <a:ext cx="488026" cy="670772"/>
            </a:xfrm>
            <a:custGeom>
              <a:avLst/>
              <a:gdLst/>
              <a:ahLst/>
              <a:cxnLst/>
              <a:rect l="l" t="t" r="r" b="b"/>
              <a:pathLst>
                <a:path w="719232" h="988554" extrusionOk="0">
                  <a:moveTo>
                    <a:pt x="452890" y="988554"/>
                  </a:moveTo>
                  <a:lnTo>
                    <a:pt x="0" y="727078"/>
                  </a:lnTo>
                  <a:lnTo>
                    <a:pt x="57765" y="614241"/>
                  </a:lnTo>
                  <a:cubicBezTo>
                    <a:pt x="145882" y="418184"/>
                    <a:pt x="191042" y="211790"/>
                    <a:pt x="196369" y="6706"/>
                  </a:cubicBezTo>
                  <a:lnTo>
                    <a:pt x="196219" y="0"/>
                  </a:lnTo>
                  <a:lnTo>
                    <a:pt x="718769" y="0"/>
                  </a:lnTo>
                  <a:lnTo>
                    <a:pt x="719232" y="20749"/>
                  </a:lnTo>
                  <a:cubicBezTo>
                    <a:pt x="712154" y="293271"/>
                    <a:pt x="652143" y="567535"/>
                    <a:pt x="535051" y="828062"/>
                  </a:cubicBezTo>
                  <a:lnTo>
                    <a:pt x="452890" y="988554"/>
                  </a:lnTo>
                  <a:close/>
                </a:path>
              </a:pathLst>
            </a:custGeom>
            <a:solidFill>
              <a:srgbClr val="ED5C5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6" name="Google Shape;106;p1"/>
            <p:cNvSpPr/>
            <p:nvPr/>
          </p:nvSpPr>
          <p:spPr>
            <a:xfrm rot="9900000">
              <a:off x="5022927" y="3156006"/>
              <a:ext cx="418598" cy="470847"/>
            </a:xfrm>
            <a:custGeom>
              <a:avLst/>
              <a:gdLst/>
              <a:ahLst/>
              <a:cxnLst/>
              <a:rect l="l" t="t" r="r" b="b"/>
              <a:pathLst>
                <a:path w="616911" h="693914" extrusionOk="0">
                  <a:moveTo>
                    <a:pt x="429418" y="693914"/>
                  </a:moveTo>
                  <a:lnTo>
                    <a:pt x="0" y="445990"/>
                  </a:lnTo>
                  <a:lnTo>
                    <a:pt x="31538" y="384383"/>
                  </a:lnTo>
                  <a:cubicBezTo>
                    <a:pt x="74264" y="289319"/>
                    <a:pt x="101368" y="190496"/>
                    <a:pt x="113703" y="91091"/>
                  </a:cubicBezTo>
                  <a:lnTo>
                    <a:pt x="120519" y="0"/>
                  </a:lnTo>
                  <a:lnTo>
                    <a:pt x="616801" y="0"/>
                  </a:lnTo>
                  <a:lnTo>
                    <a:pt x="616911" y="4925"/>
                  </a:lnTo>
                  <a:cubicBezTo>
                    <a:pt x="611807" y="201455"/>
                    <a:pt x="568529" y="399242"/>
                    <a:pt x="484088" y="587122"/>
                  </a:cubicBezTo>
                  <a:lnTo>
                    <a:pt x="429418" y="693914"/>
                  </a:lnTo>
                  <a:close/>
                </a:path>
              </a:pathLst>
            </a:custGeom>
            <a:solidFill>
              <a:srgbClr val="ED5C5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7" name="Google Shape;107;p1"/>
            <p:cNvSpPr/>
            <p:nvPr/>
          </p:nvSpPr>
          <p:spPr>
            <a:xfrm rot="9900000">
              <a:off x="5422444" y="3249350"/>
              <a:ext cx="391726" cy="277464"/>
            </a:xfrm>
            <a:custGeom>
              <a:avLst/>
              <a:gdLst/>
              <a:ahLst/>
              <a:cxnLst/>
              <a:rect l="l" t="t" r="r" b="b"/>
              <a:pathLst>
                <a:path w="577308" h="408914" extrusionOk="0">
                  <a:moveTo>
                    <a:pt x="466861" y="408914"/>
                  </a:moveTo>
                  <a:lnTo>
                    <a:pt x="0" y="139372"/>
                  </a:lnTo>
                  <a:lnTo>
                    <a:pt x="19803" y="95397"/>
                  </a:lnTo>
                  <a:cubicBezTo>
                    <a:pt x="28559" y="69128"/>
                    <a:pt x="34553" y="42373"/>
                    <a:pt x="37886" y="15513"/>
                  </a:cubicBezTo>
                  <a:lnTo>
                    <a:pt x="38294" y="0"/>
                  </a:lnTo>
                  <a:lnTo>
                    <a:pt x="577308" y="0"/>
                  </a:lnTo>
                  <a:lnTo>
                    <a:pt x="571180" y="81925"/>
                  </a:lnTo>
                  <a:cubicBezTo>
                    <a:pt x="559734" y="174161"/>
                    <a:pt x="534585" y="265857"/>
                    <a:pt x="494941" y="354065"/>
                  </a:cubicBezTo>
                  <a:lnTo>
                    <a:pt x="466861" y="408914"/>
                  </a:lnTo>
                  <a:close/>
                </a:path>
              </a:pathLst>
            </a:custGeom>
            <a:solidFill>
              <a:srgbClr val="ED5C5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8" name="Google Shape;108;p1"/>
            <p:cNvSpPr/>
            <p:nvPr/>
          </p:nvSpPr>
          <p:spPr>
            <a:xfrm rot="9900000">
              <a:off x="6337320" y="3486479"/>
              <a:ext cx="385690" cy="386529"/>
            </a:xfrm>
            <a:custGeom>
              <a:avLst/>
              <a:gdLst/>
              <a:ahLst/>
              <a:cxnLst/>
              <a:rect l="l" t="t" r="r" b="b"/>
              <a:pathLst>
                <a:path w="568413" h="569650" extrusionOk="0">
                  <a:moveTo>
                    <a:pt x="466862" y="569650"/>
                  </a:moveTo>
                  <a:lnTo>
                    <a:pt x="0" y="300107"/>
                  </a:lnTo>
                  <a:lnTo>
                    <a:pt x="33462" y="248365"/>
                  </a:lnTo>
                  <a:cubicBezTo>
                    <a:pt x="90029" y="169928"/>
                    <a:pt x="156866" y="102300"/>
                    <a:pt x="231022" y="46270"/>
                  </a:cubicBezTo>
                  <a:lnTo>
                    <a:pt x="298906" y="0"/>
                  </a:lnTo>
                  <a:lnTo>
                    <a:pt x="568413" y="466800"/>
                  </a:lnTo>
                  <a:lnTo>
                    <a:pt x="555183" y="474910"/>
                  </a:lnTo>
                  <a:cubicBezTo>
                    <a:pt x="533589" y="491226"/>
                    <a:pt x="513415" y="509794"/>
                    <a:pt x="495043" y="530512"/>
                  </a:cubicBezTo>
                  <a:lnTo>
                    <a:pt x="466862" y="569650"/>
                  </a:lnTo>
                  <a:close/>
                </a:path>
              </a:pathLst>
            </a:custGeom>
            <a:solidFill>
              <a:srgbClr val="7FC7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9" name="Google Shape;109;p1"/>
            <p:cNvSpPr/>
            <p:nvPr/>
          </p:nvSpPr>
          <p:spPr>
            <a:xfrm rot="9900000">
              <a:off x="6606455" y="3615003"/>
              <a:ext cx="512566" cy="513762"/>
            </a:xfrm>
            <a:custGeom>
              <a:avLst/>
              <a:gdLst/>
              <a:ahLst/>
              <a:cxnLst/>
              <a:rect l="l" t="t" r="r" b="b"/>
              <a:pathLst>
                <a:path w="755397" h="757160" extrusionOk="0">
                  <a:moveTo>
                    <a:pt x="429418" y="757160"/>
                  </a:moveTo>
                  <a:lnTo>
                    <a:pt x="0" y="509235"/>
                  </a:lnTo>
                  <a:lnTo>
                    <a:pt x="65149" y="408493"/>
                  </a:lnTo>
                  <a:cubicBezTo>
                    <a:pt x="185638" y="241425"/>
                    <a:pt x="335287" y="105052"/>
                    <a:pt x="502936" y="2366"/>
                  </a:cubicBezTo>
                  <a:lnTo>
                    <a:pt x="507255" y="0"/>
                  </a:lnTo>
                  <a:lnTo>
                    <a:pt x="755397" y="429793"/>
                  </a:lnTo>
                  <a:lnTo>
                    <a:pt x="679917" y="481240"/>
                  </a:lnTo>
                  <a:cubicBezTo>
                    <a:pt x="599997" y="541625"/>
                    <a:pt x="527966" y="614510"/>
                    <a:pt x="467001" y="699043"/>
                  </a:cubicBezTo>
                  <a:lnTo>
                    <a:pt x="429418" y="757160"/>
                  </a:ln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0" name="Google Shape;110;p1"/>
            <p:cNvSpPr/>
            <p:nvPr/>
          </p:nvSpPr>
          <p:spPr>
            <a:xfrm rot="9900000">
              <a:off x="6857622" y="3727077"/>
              <a:ext cx="667986" cy="669046"/>
            </a:xfrm>
            <a:custGeom>
              <a:avLst/>
              <a:gdLst/>
              <a:ahLst/>
              <a:cxnLst/>
              <a:rect l="l" t="t" r="r" b="b"/>
              <a:pathLst>
                <a:path w="984449" h="986010" extrusionOk="0">
                  <a:moveTo>
                    <a:pt x="452890" y="986010"/>
                  </a:moveTo>
                  <a:lnTo>
                    <a:pt x="0" y="724534"/>
                  </a:lnTo>
                  <a:lnTo>
                    <a:pt x="97911" y="573134"/>
                  </a:lnTo>
                  <a:cubicBezTo>
                    <a:pt x="264987" y="341466"/>
                    <a:pt x="472501" y="152363"/>
                    <a:pt x="704974" y="9973"/>
                  </a:cubicBezTo>
                  <a:lnTo>
                    <a:pt x="723174" y="0"/>
                  </a:lnTo>
                  <a:lnTo>
                    <a:pt x="984449" y="452541"/>
                  </a:lnTo>
                  <a:lnTo>
                    <a:pt x="978567" y="455764"/>
                  </a:lnTo>
                  <a:cubicBezTo>
                    <a:pt x="803622" y="562919"/>
                    <a:pt x="647459" y="705226"/>
                    <a:pt x="521728" y="879566"/>
                  </a:cubicBezTo>
                  <a:lnTo>
                    <a:pt x="452890" y="986010"/>
                  </a:ln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1" name="Google Shape;111;p1"/>
            <p:cNvSpPr/>
            <p:nvPr/>
          </p:nvSpPr>
          <p:spPr>
            <a:xfrm rot="9900000">
              <a:off x="7110698" y="3853361"/>
              <a:ext cx="762568" cy="763251"/>
            </a:xfrm>
            <a:custGeom>
              <a:avLst/>
              <a:gdLst/>
              <a:ahLst/>
              <a:cxnLst/>
              <a:rect l="l" t="t" r="r" b="b"/>
              <a:pathLst>
                <a:path w="1123839" h="1124845" extrusionOk="0">
                  <a:moveTo>
                    <a:pt x="378315" y="1124845"/>
                  </a:moveTo>
                  <a:lnTo>
                    <a:pt x="0" y="906425"/>
                  </a:lnTo>
                  <a:lnTo>
                    <a:pt x="125587" y="712229"/>
                  </a:lnTo>
                  <a:cubicBezTo>
                    <a:pt x="332023" y="425985"/>
                    <a:pt x="588423" y="192334"/>
                    <a:pt x="875660" y="16399"/>
                  </a:cubicBezTo>
                  <a:lnTo>
                    <a:pt x="905587" y="0"/>
                  </a:lnTo>
                  <a:lnTo>
                    <a:pt x="1123839" y="378024"/>
                  </a:lnTo>
                  <a:lnTo>
                    <a:pt x="1104202" y="388784"/>
                  </a:lnTo>
                  <a:cubicBezTo>
                    <a:pt x="865019" y="535285"/>
                    <a:pt x="651516" y="729846"/>
                    <a:pt x="479616" y="968202"/>
                  </a:cubicBezTo>
                  <a:lnTo>
                    <a:pt x="378315" y="1124845"/>
                  </a:ln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2" name="Google Shape;112;p1"/>
            <p:cNvSpPr/>
            <p:nvPr/>
          </p:nvSpPr>
          <p:spPr>
            <a:xfrm rot="9900000">
              <a:off x="6231609" y="3627225"/>
              <a:ext cx="277560" cy="390446"/>
            </a:xfrm>
            <a:custGeom>
              <a:avLst/>
              <a:gdLst/>
              <a:ahLst/>
              <a:cxnLst/>
              <a:rect l="l" t="t" r="r" b="b"/>
              <a:pathLst>
                <a:path w="409055" h="575422" extrusionOk="0">
                  <a:moveTo>
                    <a:pt x="268940" y="575422"/>
                  </a:moveTo>
                  <a:lnTo>
                    <a:pt x="0" y="109605"/>
                  </a:lnTo>
                  <a:lnTo>
                    <a:pt x="26662" y="94996"/>
                  </a:lnTo>
                  <a:cubicBezTo>
                    <a:pt x="136804" y="41377"/>
                    <a:pt x="256466" y="9314"/>
                    <a:pt x="378661" y="678"/>
                  </a:cubicBezTo>
                  <a:lnTo>
                    <a:pt x="409055" y="0"/>
                  </a:lnTo>
                  <a:lnTo>
                    <a:pt x="409055" y="537879"/>
                  </a:lnTo>
                  <a:lnTo>
                    <a:pt x="337198" y="549935"/>
                  </a:lnTo>
                  <a:lnTo>
                    <a:pt x="268940" y="575422"/>
                  </a:lnTo>
                  <a:close/>
                </a:path>
              </a:pathLst>
            </a:custGeom>
            <a:solidFill>
              <a:srgbClr val="7FC7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3" name="Google Shape;113;p1"/>
            <p:cNvSpPr/>
            <p:nvPr/>
          </p:nvSpPr>
          <p:spPr>
            <a:xfrm rot="9900000">
              <a:off x="5507328" y="3564608"/>
              <a:ext cx="390447" cy="277559"/>
            </a:xfrm>
            <a:custGeom>
              <a:avLst/>
              <a:gdLst/>
              <a:ahLst/>
              <a:cxnLst/>
              <a:rect l="l" t="t" r="r" b="b"/>
              <a:pathLst>
                <a:path w="575423" h="409054" extrusionOk="0">
                  <a:moveTo>
                    <a:pt x="37544" y="409054"/>
                  </a:moveTo>
                  <a:lnTo>
                    <a:pt x="25487" y="337197"/>
                  </a:lnTo>
                  <a:lnTo>
                    <a:pt x="0" y="268939"/>
                  </a:lnTo>
                  <a:lnTo>
                    <a:pt x="465817" y="0"/>
                  </a:lnTo>
                  <a:lnTo>
                    <a:pt x="480426" y="26661"/>
                  </a:lnTo>
                  <a:cubicBezTo>
                    <a:pt x="534045" y="136803"/>
                    <a:pt x="566108" y="256465"/>
                    <a:pt x="574744" y="378660"/>
                  </a:cubicBezTo>
                  <a:lnTo>
                    <a:pt x="575423" y="409054"/>
                  </a:lnTo>
                  <a:lnTo>
                    <a:pt x="37544" y="409054"/>
                  </a:lnTo>
                  <a:close/>
                </a:path>
              </a:pathLst>
            </a:custGeom>
            <a:solidFill>
              <a:srgbClr val="ED5C5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4" name="Google Shape;114;p1"/>
            <p:cNvSpPr/>
            <p:nvPr/>
          </p:nvSpPr>
          <p:spPr>
            <a:xfrm rot="9900000">
              <a:off x="5651991" y="3670318"/>
              <a:ext cx="386529" cy="385691"/>
            </a:xfrm>
            <a:custGeom>
              <a:avLst/>
              <a:gdLst/>
              <a:ahLst/>
              <a:cxnLst/>
              <a:rect l="l" t="t" r="r" b="b"/>
              <a:pathLst>
                <a:path w="569649" h="568414" extrusionOk="0">
                  <a:moveTo>
                    <a:pt x="102849" y="568414"/>
                  </a:moveTo>
                  <a:lnTo>
                    <a:pt x="94739" y="555183"/>
                  </a:lnTo>
                  <a:cubicBezTo>
                    <a:pt x="78423" y="533589"/>
                    <a:pt x="59855" y="513414"/>
                    <a:pt x="39137" y="495043"/>
                  </a:cubicBezTo>
                  <a:lnTo>
                    <a:pt x="0" y="466861"/>
                  </a:lnTo>
                  <a:lnTo>
                    <a:pt x="269542" y="0"/>
                  </a:lnTo>
                  <a:lnTo>
                    <a:pt x="321285" y="33461"/>
                  </a:lnTo>
                  <a:cubicBezTo>
                    <a:pt x="399721" y="90029"/>
                    <a:pt x="467349" y="156866"/>
                    <a:pt x="523379" y="231022"/>
                  </a:cubicBezTo>
                  <a:lnTo>
                    <a:pt x="569649" y="298906"/>
                  </a:lnTo>
                  <a:lnTo>
                    <a:pt x="102849" y="568414"/>
                  </a:lnTo>
                  <a:close/>
                </a:path>
              </a:pathLst>
            </a:custGeom>
            <a:solidFill>
              <a:srgbClr val="7FC7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5" name="Google Shape;115;p1"/>
            <p:cNvSpPr/>
            <p:nvPr/>
          </p:nvSpPr>
          <p:spPr>
            <a:xfrm rot="9900000">
              <a:off x="5916350" y="3710830"/>
              <a:ext cx="277465" cy="391726"/>
            </a:xfrm>
            <a:custGeom>
              <a:avLst/>
              <a:gdLst/>
              <a:ahLst/>
              <a:cxnLst/>
              <a:rect l="l" t="t" r="r" b="b"/>
              <a:pathLst>
                <a:path w="408915" h="577308" extrusionOk="0">
                  <a:moveTo>
                    <a:pt x="0" y="539014"/>
                  </a:moveTo>
                  <a:lnTo>
                    <a:pt x="0" y="0"/>
                  </a:lnTo>
                  <a:lnTo>
                    <a:pt x="81925" y="6129"/>
                  </a:lnTo>
                  <a:cubicBezTo>
                    <a:pt x="174161" y="17574"/>
                    <a:pt x="265857" y="42723"/>
                    <a:pt x="354065" y="82367"/>
                  </a:cubicBezTo>
                  <a:lnTo>
                    <a:pt x="408915" y="110447"/>
                  </a:lnTo>
                  <a:lnTo>
                    <a:pt x="139372" y="577308"/>
                  </a:lnTo>
                  <a:lnTo>
                    <a:pt x="95397" y="557505"/>
                  </a:lnTo>
                  <a:cubicBezTo>
                    <a:pt x="69128" y="548749"/>
                    <a:pt x="42373" y="542756"/>
                    <a:pt x="15513" y="539422"/>
                  </a:cubicBezTo>
                  <a:lnTo>
                    <a:pt x="0" y="539014"/>
                  </a:lnTo>
                  <a:close/>
                </a:path>
              </a:pathLst>
            </a:custGeom>
            <a:solidFill>
              <a:srgbClr val="7FC7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6" name="Google Shape;116;p1"/>
            <p:cNvSpPr/>
            <p:nvPr/>
          </p:nvSpPr>
          <p:spPr>
            <a:xfrm rot="9900000">
              <a:off x="6324867" y="3949122"/>
              <a:ext cx="470794" cy="417301"/>
            </a:xfrm>
            <a:custGeom>
              <a:avLst/>
              <a:gdLst/>
              <a:ahLst/>
              <a:cxnLst/>
              <a:rect l="l" t="t" r="r" b="b"/>
              <a:pathLst>
                <a:path w="693835" h="615000" extrusionOk="0">
                  <a:moveTo>
                    <a:pt x="247734" y="615000"/>
                  </a:moveTo>
                  <a:lnTo>
                    <a:pt x="0" y="185913"/>
                  </a:lnTo>
                  <a:lnTo>
                    <a:pt x="61459" y="152236"/>
                  </a:lnTo>
                  <a:cubicBezTo>
                    <a:pt x="237409" y="66581"/>
                    <a:pt x="428567" y="15360"/>
                    <a:pt x="623772" y="1564"/>
                  </a:cubicBezTo>
                  <a:lnTo>
                    <a:pt x="693835" y="0"/>
                  </a:lnTo>
                  <a:lnTo>
                    <a:pt x="693835" y="495468"/>
                  </a:lnTo>
                  <a:lnTo>
                    <a:pt x="658281" y="496262"/>
                  </a:lnTo>
                  <a:cubicBezTo>
                    <a:pt x="526588" y="505569"/>
                    <a:pt x="397625" y="540124"/>
                    <a:pt x="278922" y="597911"/>
                  </a:cubicBezTo>
                  <a:lnTo>
                    <a:pt x="247734" y="615000"/>
                  </a:lnTo>
                  <a:close/>
                </a:path>
              </a:pathLst>
            </a:custGeom>
            <a:solidFill>
              <a:srgbClr val="7FC7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7" name="Google Shape;117;p1"/>
            <p:cNvSpPr/>
            <p:nvPr/>
          </p:nvSpPr>
          <p:spPr>
            <a:xfrm rot="9900000">
              <a:off x="5158576" y="3657867"/>
              <a:ext cx="417301" cy="470794"/>
            </a:xfrm>
            <a:custGeom>
              <a:avLst/>
              <a:gdLst/>
              <a:ahLst/>
              <a:cxnLst/>
              <a:rect l="l" t="t" r="r" b="b"/>
              <a:pathLst>
                <a:path w="615000" h="693835" extrusionOk="0">
                  <a:moveTo>
                    <a:pt x="119532" y="693835"/>
                  </a:moveTo>
                  <a:lnTo>
                    <a:pt x="118739" y="658281"/>
                  </a:lnTo>
                  <a:cubicBezTo>
                    <a:pt x="109432" y="526588"/>
                    <a:pt x="74876" y="397625"/>
                    <a:pt x="17090" y="278922"/>
                  </a:cubicBezTo>
                  <a:lnTo>
                    <a:pt x="0" y="247734"/>
                  </a:lnTo>
                  <a:lnTo>
                    <a:pt x="429088" y="0"/>
                  </a:lnTo>
                  <a:lnTo>
                    <a:pt x="462764" y="61459"/>
                  </a:lnTo>
                  <a:cubicBezTo>
                    <a:pt x="548419" y="237409"/>
                    <a:pt x="599640" y="428567"/>
                    <a:pt x="613436" y="623772"/>
                  </a:cubicBezTo>
                  <a:lnTo>
                    <a:pt x="615000" y="693835"/>
                  </a:lnTo>
                  <a:lnTo>
                    <a:pt x="119532" y="693835"/>
                  </a:lnTo>
                  <a:close/>
                </a:path>
              </a:pathLst>
            </a:custGeom>
            <a:solidFill>
              <a:srgbClr val="ED5C5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8" name="Google Shape;118;p1"/>
            <p:cNvSpPr/>
            <p:nvPr/>
          </p:nvSpPr>
          <p:spPr>
            <a:xfrm rot="9900000">
              <a:off x="6415886" y="4240939"/>
              <a:ext cx="670564" cy="486743"/>
            </a:xfrm>
            <a:custGeom>
              <a:avLst/>
              <a:gdLst/>
              <a:ahLst/>
              <a:cxnLst/>
              <a:rect l="l" t="t" r="r" b="b"/>
              <a:pathLst>
                <a:path w="988248" h="717341" extrusionOk="0">
                  <a:moveTo>
                    <a:pt x="261275" y="717341"/>
                  </a:moveTo>
                  <a:lnTo>
                    <a:pt x="0" y="264800"/>
                  </a:lnTo>
                  <a:lnTo>
                    <a:pt x="97433" y="211411"/>
                  </a:lnTo>
                  <a:cubicBezTo>
                    <a:pt x="341417" y="92636"/>
                    <a:pt x="606490" y="21610"/>
                    <a:pt x="877174" y="2480"/>
                  </a:cubicBezTo>
                  <a:lnTo>
                    <a:pt x="988248" y="0"/>
                  </a:lnTo>
                  <a:lnTo>
                    <a:pt x="988248" y="522549"/>
                  </a:lnTo>
                  <a:lnTo>
                    <a:pt x="913569" y="524217"/>
                  </a:lnTo>
                  <a:cubicBezTo>
                    <a:pt x="709868" y="538613"/>
                    <a:pt x="510390" y="592063"/>
                    <a:pt x="326783" y="681445"/>
                  </a:cubicBezTo>
                  <a:lnTo>
                    <a:pt x="261275" y="717341"/>
                  </a:lnTo>
                  <a:close/>
                </a:path>
              </a:pathLst>
            </a:custGeom>
            <a:solidFill>
              <a:srgbClr val="7FC7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9" name="Google Shape;119;p1"/>
            <p:cNvSpPr/>
            <p:nvPr/>
          </p:nvSpPr>
          <p:spPr>
            <a:xfrm rot="9900000">
              <a:off x="4797317" y="3748885"/>
              <a:ext cx="486744" cy="670564"/>
            </a:xfrm>
            <a:custGeom>
              <a:avLst/>
              <a:gdLst/>
              <a:ahLst/>
              <a:cxnLst/>
              <a:rect l="l" t="t" r="r" b="b"/>
              <a:pathLst>
                <a:path w="717342" h="988248" extrusionOk="0">
                  <a:moveTo>
                    <a:pt x="194792" y="988248"/>
                  </a:moveTo>
                  <a:lnTo>
                    <a:pt x="193125" y="913568"/>
                  </a:lnTo>
                  <a:cubicBezTo>
                    <a:pt x="178728" y="709868"/>
                    <a:pt x="125279" y="510390"/>
                    <a:pt x="35896" y="326783"/>
                  </a:cubicBezTo>
                  <a:lnTo>
                    <a:pt x="0" y="261274"/>
                  </a:lnTo>
                  <a:lnTo>
                    <a:pt x="452541" y="0"/>
                  </a:lnTo>
                  <a:lnTo>
                    <a:pt x="505930" y="97433"/>
                  </a:lnTo>
                  <a:cubicBezTo>
                    <a:pt x="624706" y="341417"/>
                    <a:pt x="695732" y="606490"/>
                    <a:pt x="714861" y="877174"/>
                  </a:cubicBezTo>
                  <a:lnTo>
                    <a:pt x="717342" y="988248"/>
                  </a:lnTo>
                  <a:lnTo>
                    <a:pt x="194792" y="988248"/>
                  </a:ln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0" name="Google Shape;120;p1"/>
            <p:cNvSpPr/>
            <p:nvPr/>
          </p:nvSpPr>
          <p:spPr>
            <a:xfrm rot="9900000">
              <a:off x="5396235" y="3939456"/>
              <a:ext cx="513762" cy="512565"/>
            </a:xfrm>
            <a:custGeom>
              <a:avLst/>
              <a:gdLst/>
              <a:ahLst/>
              <a:cxnLst/>
              <a:rect l="l" t="t" r="r" b="b"/>
              <a:pathLst>
                <a:path w="757160" h="755396" extrusionOk="0">
                  <a:moveTo>
                    <a:pt x="327367" y="755396"/>
                  </a:moveTo>
                  <a:lnTo>
                    <a:pt x="275919" y="679917"/>
                  </a:lnTo>
                  <a:cubicBezTo>
                    <a:pt x="215534" y="599997"/>
                    <a:pt x="142649" y="527966"/>
                    <a:pt x="58116" y="467001"/>
                  </a:cubicBezTo>
                  <a:lnTo>
                    <a:pt x="0" y="429418"/>
                  </a:lnTo>
                  <a:lnTo>
                    <a:pt x="247924" y="0"/>
                  </a:lnTo>
                  <a:lnTo>
                    <a:pt x="348666" y="65149"/>
                  </a:lnTo>
                  <a:cubicBezTo>
                    <a:pt x="515735" y="185638"/>
                    <a:pt x="652107" y="335287"/>
                    <a:pt x="754793" y="502936"/>
                  </a:cubicBezTo>
                  <a:lnTo>
                    <a:pt x="757160" y="507255"/>
                  </a:lnTo>
                  <a:lnTo>
                    <a:pt x="327367" y="755396"/>
                  </a:ln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1" name="Google Shape;121;p1"/>
            <p:cNvSpPr/>
            <p:nvPr/>
          </p:nvSpPr>
          <p:spPr>
            <a:xfrm rot="9900000">
              <a:off x="5823006" y="4083476"/>
              <a:ext cx="470847" cy="418598"/>
            </a:xfrm>
            <a:custGeom>
              <a:avLst/>
              <a:gdLst/>
              <a:ahLst/>
              <a:cxnLst/>
              <a:rect l="l" t="t" r="r" b="b"/>
              <a:pathLst>
                <a:path w="693914" h="616911" extrusionOk="0">
                  <a:moveTo>
                    <a:pt x="0" y="496392"/>
                  </a:moveTo>
                  <a:lnTo>
                    <a:pt x="0" y="110"/>
                  </a:lnTo>
                  <a:lnTo>
                    <a:pt x="4925" y="0"/>
                  </a:lnTo>
                  <a:cubicBezTo>
                    <a:pt x="201455" y="5104"/>
                    <a:pt x="399242" y="48381"/>
                    <a:pt x="587122" y="132822"/>
                  </a:cubicBezTo>
                  <a:lnTo>
                    <a:pt x="693914" y="187493"/>
                  </a:lnTo>
                  <a:lnTo>
                    <a:pt x="445990" y="616911"/>
                  </a:lnTo>
                  <a:lnTo>
                    <a:pt x="384383" y="585372"/>
                  </a:lnTo>
                  <a:cubicBezTo>
                    <a:pt x="289320" y="542646"/>
                    <a:pt x="190496" y="515542"/>
                    <a:pt x="91091" y="503207"/>
                  </a:cubicBezTo>
                  <a:lnTo>
                    <a:pt x="0" y="496392"/>
                  </a:ln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2" name="Google Shape;122;p1"/>
            <p:cNvSpPr/>
            <p:nvPr/>
          </p:nvSpPr>
          <p:spPr>
            <a:xfrm rot="9900000">
              <a:off x="6501065" y="4550390"/>
              <a:ext cx="839336" cy="481403"/>
            </a:xfrm>
            <a:custGeom>
              <a:avLst/>
              <a:gdLst/>
              <a:ahLst/>
              <a:cxnLst/>
              <a:rect l="l" t="t" r="r" b="b"/>
              <a:pathLst>
                <a:path w="1236977" h="709471" extrusionOk="0">
                  <a:moveTo>
                    <a:pt x="218252" y="709471"/>
                  </a:moveTo>
                  <a:lnTo>
                    <a:pt x="0" y="331447"/>
                  </a:lnTo>
                  <a:lnTo>
                    <a:pt x="127826" y="261405"/>
                  </a:lnTo>
                  <a:cubicBezTo>
                    <a:pt x="429287" y="114649"/>
                    <a:pt x="756805" y="26890"/>
                    <a:pt x="1091256" y="3254"/>
                  </a:cubicBezTo>
                  <a:lnTo>
                    <a:pt x="1236977" y="0"/>
                  </a:lnTo>
                  <a:lnTo>
                    <a:pt x="1236977" y="436504"/>
                  </a:lnTo>
                  <a:lnTo>
                    <a:pt x="1121657" y="439079"/>
                  </a:lnTo>
                  <a:cubicBezTo>
                    <a:pt x="843160" y="458761"/>
                    <a:pt x="570436" y="531838"/>
                    <a:pt x="319410" y="654041"/>
                  </a:cubicBezTo>
                  <a:lnTo>
                    <a:pt x="218252" y="709471"/>
                  </a:ln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3" name="Google Shape;123;p1"/>
            <p:cNvSpPr/>
            <p:nvPr/>
          </p:nvSpPr>
          <p:spPr>
            <a:xfrm rot="9900000">
              <a:off x="4493207" y="3834065"/>
              <a:ext cx="481403" cy="839336"/>
            </a:xfrm>
            <a:custGeom>
              <a:avLst/>
              <a:gdLst/>
              <a:ahLst/>
              <a:cxnLst/>
              <a:rect l="l" t="t" r="r" b="b"/>
              <a:pathLst>
                <a:path w="709471" h="1236977" extrusionOk="0">
                  <a:moveTo>
                    <a:pt x="272967" y="1236977"/>
                  </a:moveTo>
                  <a:lnTo>
                    <a:pt x="270392" y="1121657"/>
                  </a:lnTo>
                  <a:cubicBezTo>
                    <a:pt x="250710" y="843160"/>
                    <a:pt x="177634" y="570436"/>
                    <a:pt x="55430" y="319410"/>
                  </a:cubicBezTo>
                  <a:lnTo>
                    <a:pt x="0" y="218252"/>
                  </a:lnTo>
                  <a:lnTo>
                    <a:pt x="378024" y="0"/>
                  </a:lnTo>
                  <a:lnTo>
                    <a:pt x="448066" y="127825"/>
                  </a:lnTo>
                  <a:cubicBezTo>
                    <a:pt x="594822" y="429286"/>
                    <a:pt x="682581" y="756805"/>
                    <a:pt x="706217" y="1091256"/>
                  </a:cubicBezTo>
                  <a:lnTo>
                    <a:pt x="709471" y="1236977"/>
                  </a:lnTo>
                  <a:lnTo>
                    <a:pt x="272967" y="1236977"/>
                  </a:ln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4" name="Google Shape;124;p1"/>
            <p:cNvSpPr/>
            <p:nvPr/>
          </p:nvSpPr>
          <p:spPr>
            <a:xfrm rot="9900000">
              <a:off x="5128877" y="4190622"/>
              <a:ext cx="669046" cy="667987"/>
            </a:xfrm>
            <a:custGeom>
              <a:avLst/>
              <a:gdLst/>
              <a:ahLst/>
              <a:cxnLst/>
              <a:rect l="l" t="t" r="r" b="b"/>
              <a:pathLst>
                <a:path w="986011" h="984449" extrusionOk="0">
                  <a:moveTo>
                    <a:pt x="533470" y="984449"/>
                  </a:moveTo>
                  <a:lnTo>
                    <a:pt x="530246" y="978566"/>
                  </a:lnTo>
                  <a:cubicBezTo>
                    <a:pt x="423092" y="803622"/>
                    <a:pt x="280784" y="647459"/>
                    <a:pt x="106444" y="521727"/>
                  </a:cubicBezTo>
                  <a:lnTo>
                    <a:pt x="0" y="452890"/>
                  </a:lnTo>
                  <a:lnTo>
                    <a:pt x="261476" y="0"/>
                  </a:lnTo>
                  <a:lnTo>
                    <a:pt x="412876" y="97910"/>
                  </a:lnTo>
                  <a:cubicBezTo>
                    <a:pt x="644544" y="264987"/>
                    <a:pt x="833647" y="472501"/>
                    <a:pt x="976038" y="704973"/>
                  </a:cubicBezTo>
                  <a:lnTo>
                    <a:pt x="986011" y="723174"/>
                  </a:lnTo>
                  <a:lnTo>
                    <a:pt x="533470" y="984449"/>
                  </a:ln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5" name="Google Shape;125;p1"/>
            <p:cNvSpPr/>
            <p:nvPr/>
          </p:nvSpPr>
          <p:spPr>
            <a:xfrm rot="9900000">
              <a:off x="5720974" y="4427261"/>
              <a:ext cx="670772" cy="488027"/>
            </a:xfrm>
            <a:custGeom>
              <a:avLst/>
              <a:gdLst/>
              <a:ahLst/>
              <a:cxnLst/>
              <a:rect l="l" t="t" r="r" b="b"/>
              <a:pathLst>
                <a:path w="988554" h="719232" extrusionOk="0">
                  <a:moveTo>
                    <a:pt x="0" y="523013"/>
                  </a:moveTo>
                  <a:lnTo>
                    <a:pt x="0" y="464"/>
                  </a:lnTo>
                  <a:lnTo>
                    <a:pt x="20749" y="0"/>
                  </a:lnTo>
                  <a:cubicBezTo>
                    <a:pt x="293272" y="7078"/>
                    <a:pt x="567535" y="67089"/>
                    <a:pt x="828062" y="184181"/>
                  </a:cubicBezTo>
                  <a:lnTo>
                    <a:pt x="988554" y="266342"/>
                  </a:lnTo>
                  <a:lnTo>
                    <a:pt x="727078" y="719232"/>
                  </a:lnTo>
                  <a:lnTo>
                    <a:pt x="614241" y="661467"/>
                  </a:lnTo>
                  <a:cubicBezTo>
                    <a:pt x="418185" y="573351"/>
                    <a:pt x="211790" y="528190"/>
                    <a:pt x="6706" y="522863"/>
                  </a:cubicBezTo>
                  <a:lnTo>
                    <a:pt x="0" y="523013"/>
                  </a:ln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6" name="Google Shape;126;p1"/>
            <p:cNvSpPr/>
            <p:nvPr/>
          </p:nvSpPr>
          <p:spPr>
            <a:xfrm rot="9900000">
              <a:off x="4908389" y="4443698"/>
              <a:ext cx="763250" cy="762568"/>
            </a:xfrm>
            <a:custGeom>
              <a:avLst/>
              <a:gdLst/>
              <a:ahLst/>
              <a:cxnLst/>
              <a:rect l="l" t="t" r="r" b="b"/>
              <a:pathLst>
                <a:path w="1124845" h="1123839" extrusionOk="0">
                  <a:moveTo>
                    <a:pt x="746821" y="1123839"/>
                  </a:moveTo>
                  <a:lnTo>
                    <a:pt x="736061" y="1104202"/>
                  </a:lnTo>
                  <a:cubicBezTo>
                    <a:pt x="589561" y="865019"/>
                    <a:pt x="394999" y="651516"/>
                    <a:pt x="156644" y="479616"/>
                  </a:cubicBezTo>
                  <a:lnTo>
                    <a:pt x="0" y="378315"/>
                  </a:lnTo>
                  <a:lnTo>
                    <a:pt x="218420" y="0"/>
                  </a:lnTo>
                  <a:lnTo>
                    <a:pt x="412616" y="125587"/>
                  </a:lnTo>
                  <a:cubicBezTo>
                    <a:pt x="698860" y="332023"/>
                    <a:pt x="932512" y="588422"/>
                    <a:pt x="1108446" y="875659"/>
                  </a:cubicBezTo>
                  <a:lnTo>
                    <a:pt x="1124845" y="905587"/>
                  </a:lnTo>
                  <a:lnTo>
                    <a:pt x="746821" y="1123839"/>
                  </a:ln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7" name="Google Shape;127;p1"/>
            <p:cNvSpPr/>
            <p:nvPr/>
          </p:nvSpPr>
          <p:spPr>
            <a:xfrm rot="9900000">
              <a:off x="5643064" y="4780667"/>
              <a:ext cx="839674" cy="482625"/>
            </a:xfrm>
            <a:custGeom>
              <a:avLst/>
              <a:gdLst/>
              <a:ahLst/>
              <a:cxnLst/>
              <a:rect l="l" t="t" r="r" b="b"/>
              <a:pathLst>
                <a:path w="1237474" h="711271" extrusionOk="0">
                  <a:moveTo>
                    <a:pt x="0" y="437267"/>
                  </a:moveTo>
                  <a:lnTo>
                    <a:pt x="1" y="762"/>
                  </a:lnTo>
                  <a:lnTo>
                    <a:pt x="34118" y="0"/>
                  </a:lnTo>
                  <a:cubicBezTo>
                    <a:pt x="370840" y="8745"/>
                    <a:pt x="709714" y="82894"/>
                    <a:pt x="1031615" y="227571"/>
                  </a:cubicBezTo>
                  <a:lnTo>
                    <a:pt x="1237474" y="332956"/>
                  </a:lnTo>
                  <a:lnTo>
                    <a:pt x="1019054" y="711271"/>
                  </a:lnTo>
                  <a:lnTo>
                    <a:pt x="853003" y="626264"/>
                  </a:lnTo>
                  <a:cubicBezTo>
                    <a:pt x="584956" y="505792"/>
                    <a:pt x="302776" y="444048"/>
                    <a:pt x="22387" y="436767"/>
                  </a:cubicBezTo>
                  <a:lnTo>
                    <a:pt x="0" y="437267"/>
                  </a:ln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191" name="TextBox 7"/>
          <p:cNvSpPr txBox="1"/>
          <p:nvPr/>
        </p:nvSpPr>
        <p:spPr>
          <a:xfrm>
            <a:off x="884798" y="2088625"/>
            <a:ext cx="3162569" cy="2893100"/>
          </a:xfrm>
          <a:prstGeom prst="rect">
            <a:avLst/>
          </a:prstGeom>
          <a:noFill/>
        </p:spPr>
        <p:txBody>
          <a:bodyPr wrap="square" rtlCol="0" anchor="b">
            <a:spAutoFit/>
          </a:bodyPr>
          <a:lstStyle/>
          <a:p>
            <a:pPr algn="just"/>
            <a:r>
              <a:rPr lang="fr-FR" b="1" dirty="0" smtClean="0">
                <a:solidFill>
                  <a:srgbClr val="6C6C6C"/>
                </a:solidFill>
                <a:latin typeface="Roboto" pitchFamily="2" charset="0"/>
                <a:ea typeface="Roboto" pitchFamily="2" charset="0"/>
              </a:rPr>
              <a:t>Pour personnaliser votre Fleur :</a:t>
            </a:r>
          </a:p>
          <a:p>
            <a:pPr algn="just"/>
            <a:endParaRPr lang="fr-FR" b="1" dirty="0" smtClean="0">
              <a:solidFill>
                <a:srgbClr val="6C6C6C"/>
              </a:solidFill>
              <a:latin typeface="Roboto" pitchFamily="2" charset="0"/>
              <a:ea typeface="Roboto" pitchFamily="2" charset="0"/>
            </a:endParaRPr>
          </a:p>
          <a:p>
            <a:pPr marL="342900" indent="-342900" algn="just">
              <a:buFont typeface="+mj-lt"/>
              <a:buAutoNum type="arabicPeriod"/>
            </a:pPr>
            <a:r>
              <a:rPr lang="fr-FR" b="1" dirty="0" smtClean="0">
                <a:solidFill>
                  <a:srgbClr val="6C6C6C"/>
                </a:solidFill>
                <a:latin typeface="Roboto" pitchFamily="2" charset="0"/>
                <a:ea typeface="Roboto" pitchFamily="2" charset="0"/>
              </a:rPr>
              <a:t>Evaluez votre performance </a:t>
            </a:r>
            <a:r>
              <a:rPr lang="fr-FR" dirty="0" smtClean="0">
                <a:solidFill>
                  <a:srgbClr val="6C6C6C"/>
                </a:solidFill>
                <a:latin typeface="Roboto" pitchFamily="2" charset="0"/>
                <a:ea typeface="Roboto" pitchFamily="2" charset="0"/>
              </a:rPr>
              <a:t>sur chacun des pétales, de 1 à 4 (voir slide suivante)</a:t>
            </a:r>
          </a:p>
          <a:p>
            <a:pPr marL="342900" indent="-342900" algn="just">
              <a:buFont typeface="+mj-lt"/>
              <a:buAutoNum type="arabicPeriod"/>
            </a:pPr>
            <a:r>
              <a:rPr lang="fr-FR" b="1" dirty="0">
                <a:solidFill>
                  <a:srgbClr val="6C6C6C"/>
                </a:solidFill>
                <a:latin typeface="Roboto" pitchFamily="2" charset="0"/>
                <a:ea typeface="Roboto" pitchFamily="2" charset="0"/>
              </a:rPr>
              <a:t>Colorez </a:t>
            </a:r>
            <a:r>
              <a:rPr lang="fr-FR" b="1" dirty="0" smtClean="0">
                <a:solidFill>
                  <a:srgbClr val="6C6C6C"/>
                </a:solidFill>
                <a:latin typeface="Roboto" pitchFamily="2" charset="0"/>
                <a:ea typeface="Roboto" pitchFamily="2" charset="0"/>
              </a:rPr>
              <a:t>chaque pétale </a:t>
            </a:r>
            <a:r>
              <a:rPr lang="fr-FR" dirty="0" smtClean="0">
                <a:solidFill>
                  <a:srgbClr val="6C6C6C"/>
                </a:solidFill>
                <a:latin typeface="Roboto" pitchFamily="2" charset="0"/>
                <a:ea typeface="Roboto" pitchFamily="2" charset="0"/>
              </a:rPr>
              <a:t>en fonction de votre performance (en faisant du copier coller ou en utilisant la palette de couleurs)</a:t>
            </a:r>
          </a:p>
          <a:p>
            <a:pPr marL="342900" indent="-342900" algn="just">
              <a:buFont typeface="+mj-lt"/>
              <a:buAutoNum type="arabicPeriod"/>
            </a:pPr>
            <a:r>
              <a:rPr lang="fr-FR" b="1" dirty="0" smtClean="0">
                <a:solidFill>
                  <a:srgbClr val="6C6C6C"/>
                </a:solidFill>
                <a:latin typeface="Roboto" pitchFamily="2" charset="0"/>
                <a:ea typeface="Roboto" pitchFamily="2" charset="0"/>
              </a:rPr>
              <a:t>Téléchargez la Fleur </a:t>
            </a:r>
            <a:r>
              <a:rPr lang="fr-FR" dirty="0" smtClean="0">
                <a:solidFill>
                  <a:srgbClr val="6C6C6C"/>
                </a:solidFill>
                <a:latin typeface="Roboto" pitchFamily="2" charset="0"/>
                <a:ea typeface="Roboto" pitchFamily="2" charset="0"/>
              </a:rPr>
              <a:t>en sélectionnant tous les éléments et en faisant Clic Droit / Enregistrer en tant qu’image.</a:t>
            </a:r>
            <a:endParaRPr lang="fr-FR" dirty="0">
              <a:solidFill>
                <a:srgbClr val="6C6C6C"/>
              </a:solidFill>
              <a:latin typeface="Roboto" pitchFamily="2" charset="0"/>
              <a:ea typeface="Roboto" pitchFamily="2" charset="0"/>
            </a:endParaRPr>
          </a:p>
        </p:txBody>
      </p:sp>
    </p:spTree>
    <p:extLst>
      <p:ext uri="{BB962C8B-B14F-4D97-AF65-F5344CB8AC3E}">
        <p14:creationId xmlns:p14="http://schemas.microsoft.com/office/powerpoint/2010/main" val="3053007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58" name="Google Shape;130;p1"/>
          <p:cNvSpPr/>
          <p:nvPr/>
        </p:nvSpPr>
        <p:spPr>
          <a:xfrm rot="6300000">
            <a:off x="1959560" y="2303289"/>
            <a:ext cx="3187843" cy="4844934"/>
          </a:xfrm>
          <a:custGeom>
            <a:avLst/>
            <a:gdLst/>
            <a:ahLst/>
            <a:cxnLst/>
            <a:rect l="l" t="t" r="r" b="b"/>
            <a:pathLst>
              <a:path w="3187843" h="4844934" extrusionOk="0">
                <a:moveTo>
                  <a:pt x="0" y="1380179"/>
                </a:moveTo>
                <a:lnTo>
                  <a:pt x="0" y="0"/>
                </a:lnTo>
                <a:lnTo>
                  <a:pt x="75815" y="1128"/>
                </a:lnTo>
                <a:cubicBezTo>
                  <a:pt x="1456393" y="56032"/>
                  <a:pt x="2700188" y="996789"/>
                  <a:pt x="3076604" y="2401590"/>
                </a:cubicBezTo>
                <a:cubicBezTo>
                  <a:pt x="3279289" y="3158021"/>
                  <a:pt x="3196905" y="3923677"/>
                  <a:pt x="2895308" y="4584496"/>
                </a:cubicBezTo>
                <a:lnTo>
                  <a:pt x="2761078" y="4844934"/>
                </a:lnTo>
                <a:lnTo>
                  <a:pt x="1566326" y="4155144"/>
                </a:lnTo>
                <a:lnTo>
                  <a:pt x="1639905" y="4012382"/>
                </a:lnTo>
                <a:cubicBezTo>
                  <a:pt x="1813125" y="3632847"/>
                  <a:pt x="1860441" y="3193100"/>
                  <a:pt x="1744031" y="2758652"/>
                </a:cubicBezTo>
                <a:cubicBezTo>
                  <a:pt x="1527840" y="1951819"/>
                  <a:pt x="813478" y="1411504"/>
                  <a:pt x="20558" y="1379971"/>
                </a:cubicBezTo>
                <a:lnTo>
                  <a:pt x="0" y="1380179"/>
                </a:lnTo>
                <a:close/>
              </a:path>
            </a:pathLst>
          </a:custGeom>
          <a:solidFill>
            <a:schemeClr val="bg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5" name="Google Shape;215;p2"/>
          <p:cNvSpPr txBox="1"/>
          <p:nvPr/>
        </p:nvSpPr>
        <p:spPr>
          <a:xfrm>
            <a:off x="987633" y="818868"/>
            <a:ext cx="10804895" cy="980124"/>
          </a:xfrm>
          <a:prstGeom prst="rect">
            <a:avLst/>
          </a:prstGeom>
          <a:noFill/>
          <a:ln>
            <a:noFill/>
          </a:ln>
        </p:spPr>
        <p:txBody>
          <a:bodyPr spcFirstLastPara="1" wrap="square" lIns="91425" tIns="45700" rIns="91425" bIns="45700" anchor="t" anchorCtr="0">
            <a:noAutofit/>
          </a:bodyPr>
          <a:lstStyle/>
          <a:p>
            <a:pPr lvl="0">
              <a:buSzPts val="2400"/>
            </a:pPr>
            <a:r>
              <a:rPr lang="fr-FR" sz="2400" b="1" dirty="0" smtClean="0">
                <a:solidFill>
                  <a:srgbClr val="7FC79D"/>
                </a:solidFill>
                <a:latin typeface="Oswald"/>
                <a:ea typeface="Oswald"/>
                <a:cs typeface="Oswald"/>
                <a:sym typeface="Oswald"/>
              </a:rPr>
              <a:t>Les différents niveaux d’une pétale</a:t>
            </a:r>
            <a:endParaRPr lang="fr-FR" sz="2400" b="1" dirty="0">
              <a:solidFill>
                <a:srgbClr val="7FC79D"/>
              </a:solidFill>
              <a:latin typeface="Oswald"/>
              <a:ea typeface="Oswald"/>
              <a:cs typeface="Oswald"/>
              <a:sym typeface="Oswald"/>
            </a:endParaRPr>
          </a:p>
          <a:p>
            <a:pPr>
              <a:buSzPts val="2400"/>
            </a:pPr>
            <a:r>
              <a:rPr lang="fr-FR" dirty="0" smtClean="0">
                <a:solidFill>
                  <a:srgbClr val="6C6C6C"/>
                </a:solidFill>
                <a:latin typeface="Oswald"/>
                <a:ea typeface="Oswald"/>
                <a:cs typeface="Oswald"/>
              </a:rPr>
              <a:t>Quatre </a:t>
            </a:r>
            <a:r>
              <a:rPr lang="fr-FR" dirty="0">
                <a:solidFill>
                  <a:srgbClr val="6C6C6C"/>
                </a:solidFill>
                <a:latin typeface="Oswald"/>
                <a:ea typeface="Oswald"/>
                <a:cs typeface="Oswald"/>
              </a:rPr>
              <a:t>niveaux traduisent la performance de la </a:t>
            </a:r>
            <a:r>
              <a:rPr lang="fr-FR" dirty="0" smtClean="0">
                <a:solidFill>
                  <a:srgbClr val="6C6C6C"/>
                </a:solidFill>
                <a:latin typeface="Oswald"/>
                <a:ea typeface="Oswald"/>
                <a:cs typeface="Oswald"/>
              </a:rPr>
              <a:t>ferme : ils suivent </a:t>
            </a:r>
            <a:r>
              <a:rPr lang="fr-FR" dirty="0">
                <a:solidFill>
                  <a:srgbClr val="6C6C6C"/>
                </a:solidFill>
                <a:latin typeface="Oswald"/>
                <a:ea typeface="Oswald"/>
                <a:cs typeface="Oswald"/>
              </a:rPr>
              <a:t>une logique de compréhension et de maîtrise progressive des enjeux, de traduction dans les moyens puis de capacité à mesurer des résultats, jusqu’à un système qui démontre une efficacité durable et une amélioration continue</a:t>
            </a:r>
            <a:r>
              <a:rPr lang="fr-FR" dirty="0" smtClean="0">
                <a:solidFill>
                  <a:srgbClr val="6C6C6C"/>
                </a:solidFill>
                <a:latin typeface="Oswald"/>
                <a:ea typeface="Oswald"/>
                <a:cs typeface="Oswald"/>
              </a:rPr>
              <a:t>.</a:t>
            </a:r>
            <a:endParaRPr lang="fr-FR" dirty="0">
              <a:solidFill>
                <a:srgbClr val="6C6C6C"/>
              </a:solidFill>
              <a:latin typeface="Oswald"/>
              <a:ea typeface="Oswald"/>
              <a:cs typeface="Oswald"/>
            </a:endParaRPr>
          </a:p>
        </p:txBody>
      </p:sp>
      <p:sp>
        <p:nvSpPr>
          <p:cNvPr id="115" name="Google Shape;215;p2"/>
          <p:cNvSpPr txBox="1"/>
          <p:nvPr/>
        </p:nvSpPr>
        <p:spPr>
          <a:xfrm>
            <a:off x="987633" y="1954655"/>
            <a:ext cx="7979917" cy="4505086"/>
          </a:xfrm>
          <a:prstGeom prst="rect">
            <a:avLst/>
          </a:prstGeom>
          <a:noFill/>
          <a:ln>
            <a:noFill/>
          </a:ln>
        </p:spPr>
        <p:txBody>
          <a:bodyPr spcFirstLastPara="1" wrap="square" lIns="91425" tIns="45700" rIns="91425" bIns="45700" anchor="t" anchorCtr="0">
            <a:noAutofit/>
          </a:bodyPr>
          <a:lstStyle/>
          <a:p>
            <a:pPr lvl="0" algn="just">
              <a:buSzPts val="2400"/>
            </a:pPr>
            <a:r>
              <a:rPr lang="fr-FR" b="1" i="0" u="none" strike="noStrike" cap="none" dirty="0" smtClean="0">
                <a:solidFill>
                  <a:srgbClr val="7FC79D"/>
                </a:solidFill>
                <a:latin typeface="Roboto" pitchFamily="2" charset="0"/>
                <a:ea typeface="Roboto" pitchFamily="2" charset="0"/>
                <a:cs typeface="Oswald"/>
                <a:sym typeface="Oswald"/>
              </a:rPr>
              <a:t>Niveau 0 </a:t>
            </a:r>
            <a:r>
              <a:rPr lang="fr-FR" b="1" dirty="0">
                <a:solidFill>
                  <a:srgbClr val="7FC79D"/>
                </a:solidFill>
                <a:latin typeface="Roboto" pitchFamily="2" charset="0"/>
                <a:ea typeface="Roboto" pitchFamily="2" charset="0"/>
                <a:cs typeface="Oswald"/>
                <a:sym typeface="Oswald"/>
              </a:rPr>
              <a:t>: </a:t>
            </a:r>
            <a:endParaRPr lang="fr-FR" b="1" dirty="0" smtClean="0">
              <a:solidFill>
                <a:srgbClr val="7FC79D"/>
              </a:solidFill>
              <a:latin typeface="Roboto" pitchFamily="2" charset="0"/>
              <a:ea typeface="Roboto" pitchFamily="2" charset="0"/>
              <a:cs typeface="Oswald"/>
              <a:sym typeface="Oswald"/>
            </a:endParaRPr>
          </a:p>
          <a:p>
            <a:pPr lvl="0" algn="just">
              <a:buSzPts val="2400"/>
            </a:pPr>
            <a:r>
              <a:rPr lang="fr-FR" sz="1200" dirty="0" smtClean="0">
                <a:solidFill>
                  <a:srgbClr val="6C6C6C"/>
                </a:solidFill>
                <a:latin typeface="Roboto" pitchFamily="2" charset="0"/>
                <a:ea typeface="Roboto" pitchFamily="2" charset="0"/>
                <a:cs typeface="Oswald"/>
              </a:rPr>
              <a:t>Les </a:t>
            </a:r>
            <a:r>
              <a:rPr lang="fr-FR" sz="1200" dirty="0">
                <a:solidFill>
                  <a:srgbClr val="6C6C6C"/>
                </a:solidFill>
                <a:latin typeface="Roboto" pitchFamily="2" charset="0"/>
                <a:ea typeface="Roboto" pitchFamily="2" charset="0"/>
                <a:cs typeface="Oswald"/>
              </a:rPr>
              <a:t>enjeux et leviers </a:t>
            </a:r>
            <a:r>
              <a:rPr lang="fr-FR" sz="1200" dirty="0" smtClean="0">
                <a:solidFill>
                  <a:srgbClr val="6C6C6C"/>
                </a:solidFill>
                <a:latin typeface="Roboto" pitchFamily="2" charset="0"/>
                <a:ea typeface="Roboto" pitchFamily="2" charset="0"/>
                <a:cs typeface="Oswald"/>
              </a:rPr>
              <a:t>sont ni connus ni compris. </a:t>
            </a:r>
          </a:p>
          <a:p>
            <a:pPr lvl="0" algn="just">
              <a:buSzPts val="2400"/>
            </a:pPr>
            <a:endParaRPr lang="fr-FR" sz="1200" dirty="0">
              <a:solidFill>
                <a:srgbClr val="6C6C6C"/>
              </a:solidFill>
              <a:latin typeface="Roboto" pitchFamily="2" charset="0"/>
              <a:ea typeface="Roboto" pitchFamily="2" charset="0"/>
              <a:cs typeface="Oswald"/>
            </a:endParaRPr>
          </a:p>
          <a:p>
            <a:pPr lvl="0" algn="just">
              <a:buSzPts val="2400"/>
            </a:pPr>
            <a:r>
              <a:rPr lang="fr-FR" b="1" dirty="0">
                <a:solidFill>
                  <a:srgbClr val="7FC79D"/>
                </a:solidFill>
                <a:latin typeface="Roboto" pitchFamily="2" charset="0"/>
                <a:ea typeface="Roboto" pitchFamily="2" charset="0"/>
                <a:cs typeface="Oswald"/>
                <a:sym typeface="Oswald"/>
              </a:rPr>
              <a:t>Niveau </a:t>
            </a:r>
            <a:r>
              <a:rPr lang="fr-FR" b="1" dirty="0" smtClean="0">
                <a:solidFill>
                  <a:srgbClr val="7FC79D"/>
                </a:solidFill>
                <a:latin typeface="Roboto" pitchFamily="2" charset="0"/>
                <a:ea typeface="Roboto" pitchFamily="2" charset="0"/>
                <a:cs typeface="Oswald"/>
                <a:sym typeface="Oswald"/>
              </a:rPr>
              <a:t>1 </a:t>
            </a:r>
            <a:r>
              <a:rPr lang="fr-FR" b="1" dirty="0">
                <a:solidFill>
                  <a:srgbClr val="7FC79D"/>
                </a:solidFill>
                <a:latin typeface="Roboto" pitchFamily="2" charset="0"/>
                <a:ea typeface="Roboto" pitchFamily="2" charset="0"/>
                <a:cs typeface="Oswald"/>
                <a:sym typeface="Oswald"/>
              </a:rPr>
              <a:t>: </a:t>
            </a:r>
          </a:p>
          <a:p>
            <a:pPr algn="just">
              <a:buSzPts val="2400"/>
            </a:pPr>
            <a:r>
              <a:rPr lang="fr-FR" sz="1200" dirty="0" smtClean="0">
                <a:solidFill>
                  <a:srgbClr val="6C6C6C"/>
                </a:solidFill>
                <a:latin typeface="Roboto" pitchFamily="2" charset="0"/>
                <a:ea typeface="Roboto" pitchFamily="2" charset="0"/>
                <a:cs typeface="Oswald"/>
              </a:rPr>
              <a:t>Les </a:t>
            </a:r>
            <a:r>
              <a:rPr lang="fr-FR" sz="1200" dirty="0">
                <a:solidFill>
                  <a:srgbClr val="6C6C6C"/>
                </a:solidFill>
                <a:latin typeface="Roboto" pitchFamily="2" charset="0"/>
                <a:ea typeface="Roboto" pitchFamily="2" charset="0"/>
                <a:cs typeface="Oswald"/>
              </a:rPr>
              <a:t>enjeux et leviers sont </a:t>
            </a:r>
            <a:r>
              <a:rPr lang="fr-FR" sz="1200" dirty="0" smtClean="0">
                <a:solidFill>
                  <a:srgbClr val="6C6C6C"/>
                </a:solidFill>
                <a:latin typeface="Roboto" pitchFamily="2" charset="0"/>
                <a:ea typeface="Roboto" pitchFamily="2" charset="0"/>
                <a:cs typeface="Oswald"/>
              </a:rPr>
              <a:t>compris dans sa globalité, </a:t>
            </a:r>
            <a:r>
              <a:rPr lang="fr-FR" sz="1200" dirty="0">
                <a:solidFill>
                  <a:srgbClr val="6C6C6C"/>
                </a:solidFill>
                <a:latin typeface="Roboto" pitchFamily="2" charset="0"/>
                <a:ea typeface="Roboto" pitchFamily="2" charset="0"/>
                <a:cs typeface="Oswald"/>
              </a:rPr>
              <a:t>des actions ne sont pas encore </a:t>
            </a:r>
            <a:r>
              <a:rPr lang="fr-FR" sz="1200" dirty="0" smtClean="0">
                <a:solidFill>
                  <a:srgbClr val="6C6C6C"/>
                </a:solidFill>
                <a:latin typeface="Roboto" pitchFamily="2" charset="0"/>
                <a:ea typeface="Roboto" pitchFamily="2" charset="0"/>
                <a:cs typeface="Oswald"/>
              </a:rPr>
              <a:t>engagées. </a:t>
            </a:r>
            <a:endParaRPr lang="fr-FR" sz="1200" dirty="0">
              <a:solidFill>
                <a:srgbClr val="6C6C6C"/>
              </a:solidFill>
              <a:latin typeface="Roboto" pitchFamily="2" charset="0"/>
              <a:ea typeface="Roboto" pitchFamily="2" charset="0"/>
              <a:cs typeface="Oswald"/>
            </a:endParaRPr>
          </a:p>
          <a:p>
            <a:pPr algn="just">
              <a:buSzPts val="2400"/>
            </a:pPr>
            <a:r>
              <a:rPr lang="fr-FR" sz="1200" dirty="0">
                <a:solidFill>
                  <a:srgbClr val="6C6C6C"/>
                </a:solidFill>
                <a:latin typeface="Roboto" pitchFamily="2" charset="0"/>
                <a:ea typeface="Roboto" pitchFamily="2" charset="0"/>
                <a:cs typeface="Oswald"/>
              </a:rPr>
              <a:t>L</a:t>
            </a:r>
            <a:r>
              <a:rPr lang="fr-FR" sz="1200" dirty="0" smtClean="0">
                <a:solidFill>
                  <a:srgbClr val="6C6C6C"/>
                </a:solidFill>
                <a:latin typeface="Roboto" pitchFamily="2" charset="0"/>
                <a:ea typeface="Roboto" pitchFamily="2" charset="0"/>
                <a:cs typeface="Oswald"/>
              </a:rPr>
              <a:t>’agriculteur </a:t>
            </a:r>
            <a:r>
              <a:rPr lang="fr-FR" sz="1200" dirty="0">
                <a:solidFill>
                  <a:srgbClr val="6C6C6C"/>
                </a:solidFill>
                <a:latin typeface="Roboto" pitchFamily="2" charset="0"/>
                <a:ea typeface="Roboto" pitchFamily="2" charset="0"/>
                <a:cs typeface="Oswald"/>
              </a:rPr>
              <a:t>est formé et connaît une partie des composantes et des leviers d’action à son échelle, mais ne les a pas encore expérimentés</a:t>
            </a:r>
            <a:r>
              <a:rPr lang="fr-FR" sz="1200" dirty="0" smtClean="0">
                <a:solidFill>
                  <a:srgbClr val="6C6C6C"/>
                </a:solidFill>
                <a:latin typeface="Roboto" pitchFamily="2" charset="0"/>
                <a:ea typeface="Roboto" pitchFamily="2" charset="0"/>
                <a:cs typeface="Oswald"/>
              </a:rPr>
              <a:t>. Aucun indicateur de résultat est mesuré.  </a:t>
            </a:r>
            <a:endParaRPr lang="fr-FR" sz="1200" dirty="0">
              <a:solidFill>
                <a:srgbClr val="6C6C6C"/>
              </a:solidFill>
              <a:latin typeface="Roboto" pitchFamily="2" charset="0"/>
              <a:ea typeface="Roboto" pitchFamily="2" charset="0"/>
              <a:cs typeface="Oswald"/>
              <a:sym typeface="Oswald"/>
            </a:endParaRPr>
          </a:p>
          <a:p>
            <a:pPr lvl="0" algn="just">
              <a:buSzPts val="2400"/>
            </a:pPr>
            <a:endParaRPr lang="fr-FR" sz="1200" dirty="0" smtClean="0">
              <a:solidFill>
                <a:srgbClr val="6C6C6C"/>
              </a:solidFill>
              <a:latin typeface="Roboto" pitchFamily="2" charset="0"/>
              <a:ea typeface="Roboto" pitchFamily="2" charset="0"/>
              <a:cs typeface="Oswald"/>
            </a:endParaRPr>
          </a:p>
          <a:p>
            <a:pPr lvl="0" algn="just">
              <a:buSzPts val="2400"/>
            </a:pPr>
            <a:r>
              <a:rPr lang="fr-FR" b="1" dirty="0">
                <a:solidFill>
                  <a:srgbClr val="7FC79D"/>
                </a:solidFill>
                <a:latin typeface="Roboto" pitchFamily="2" charset="0"/>
                <a:ea typeface="Roboto" pitchFamily="2" charset="0"/>
                <a:cs typeface="Oswald"/>
                <a:sym typeface="Oswald"/>
              </a:rPr>
              <a:t>Niveau </a:t>
            </a:r>
            <a:r>
              <a:rPr lang="fr-FR" b="1" dirty="0" smtClean="0">
                <a:solidFill>
                  <a:srgbClr val="7FC79D"/>
                </a:solidFill>
                <a:latin typeface="Roboto" pitchFamily="2" charset="0"/>
                <a:ea typeface="Roboto" pitchFamily="2" charset="0"/>
                <a:cs typeface="Oswald"/>
                <a:sym typeface="Oswald"/>
              </a:rPr>
              <a:t>2 </a:t>
            </a:r>
            <a:r>
              <a:rPr lang="fr-FR" b="1" dirty="0">
                <a:solidFill>
                  <a:srgbClr val="7FC79D"/>
                </a:solidFill>
                <a:latin typeface="Roboto" pitchFamily="2" charset="0"/>
                <a:ea typeface="Roboto" pitchFamily="2" charset="0"/>
                <a:cs typeface="Oswald"/>
                <a:sym typeface="Oswald"/>
              </a:rPr>
              <a:t>: </a:t>
            </a:r>
            <a:r>
              <a:rPr lang="fr-FR" sz="1200" dirty="0" smtClean="0">
                <a:solidFill>
                  <a:srgbClr val="6C6C6C"/>
                </a:solidFill>
                <a:latin typeface="Roboto" pitchFamily="2" charset="0"/>
                <a:ea typeface="Roboto" pitchFamily="2" charset="0"/>
                <a:cs typeface="Oswald"/>
              </a:rPr>
              <a:t> </a:t>
            </a:r>
          </a:p>
          <a:p>
            <a:pPr algn="just"/>
            <a:r>
              <a:rPr lang="fr-FR" sz="1200" dirty="0">
                <a:solidFill>
                  <a:srgbClr val="6C6C6C"/>
                </a:solidFill>
                <a:latin typeface="Roboto" pitchFamily="2" charset="0"/>
                <a:ea typeface="Roboto" pitchFamily="2" charset="0"/>
                <a:cs typeface="Oswald"/>
              </a:rPr>
              <a:t>Des leviers sont expérimentés, les résultats sont mesurés mais pas encore </a:t>
            </a:r>
            <a:r>
              <a:rPr lang="fr-FR" sz="1200" dirty="0" smtClean="0">
                <a:solidFill>
                  <a:srgbClr val="6C6C6C"/>
                </a:solidFill>
                <a:latin typeface="Roboto" pitchFamily="2" charset="0"/>
                <a:ea typeface="Roboto" pitchFamily="2" charset="0"/>
                <a:cs typeface="Oswald"/>
              </a:rPr>
              <a:t>satisfaisants.</a:t>
            </a:r>
            <a:endParaRPr lang="fr-FR" sz="1200" dirty="0">
              <a:solidFill>
                <a:srgbClr val="6C6C6C"/>
              </a:solidFill>
              <a:latin typeface="Roboto" pitchFamily="2" charset="0"/>
              <a:ea typeface="Roboto" pitchFamily="2" charset="0"/>
              <a:cs typeface="Oswald"/>
            </a:endParaRPr>
          </a:p>
          <a:p>
            <a:pPr algn="just"/>
            <a:r>
              <a:rPr lang="fr-FR" sz="1200" dirty="0">
                <a:solidFill>
                  <a:srgbClr val="6C6C6C"/>
                </a:solidFill>
                <a:latin typeface="Roboto" pitchFamily="2" charset="0"/>
                <a:ea typeface="Roboto" pitchFamily="2" charset="0"/>
                <a:cs typeface="Oswald"/>
              </a:rPr>
              <a:t>L'agriculteur est formé sur une grande partie des composantes et des leviers, il expérimente de nouvelles pratiques, de façon </a:t>
            </a:r>
            <a:r>
              <a:rPr lang="fr-FR" sz="1200" dirty="0" smtClean="0">
                <a:solidFill>
                  <a:srgbClr val="6C6C6C"/>
                </a:solidFill>
                <a:latin typeface="Roboto" pitchFamily="2" charset="0"/>
                <a:ea typeface="Roboto" pitchFamily="2" charset="0"/>
                <a:cs typeface="Oswald"/>
              </a:rPr>
              <a:t>partielle, sans complètement maîtriser toutes les dimensions de l’aspect. </a:t>
            </a:r>
            <a:r>
              <a:rPr lang="fr-FR" sz="1200" dirty="0">
                <a:solidFill>
                  <a:srgbClr val="6C6C6C"/>
                </a:solidFill>
                <a:latin typeface="Roboto" pitchFamily="2" charset="0"/>
                <a:ea typeface="Roboto" pitchFamily="2" charset="0"/>
                <a:cs typeface="Oswald"/>
              </a:rPr>
              <a:t>Il comprend le lien entre les pratiques et les </a:t>
            </a:r>
            <a:r>
              <a:rPr lang="fr-FR" sz="1200" dirty="0" smtClean="0">
                <a:solidFill>
                  <a:srgbClr val="6C6C6C"/>
                </a:solidFill>
                <a:latin typeface="Roboto" pitchFamily="2" charset="0"/>
                <a:ea typeface="Roboto" pitchFamily="2" charset="0"/>
                <a:cs typeface="Oswald"/>
              </a:rPr>
              <a:t>résultats et </a:t>
            </a:r>
            <a:r>
              <a:rPr lang="fr-FR" sz="1200" dirty="0">
                <a:solidFill>
                  <a:srgbClr val="6C6C6C"/>
                </a:solidFill>
                <a:latin typeface="Roboto" pitchFamily="2" charset="0"/>
                <a:ea typeface="Roboto" pitchFamily="2" charset="0"/>
                <a:cs typeface="Oswald"/>
              </a:rPr>
              <a:t>i</a:t>
            </a:r>
            <a:r>
              <a:rPr lang="fr-FR" sz="1200" dirty="0" smtClean="0">
                <a:solidFill>
                  <a:srgbClr val="6C6C6C"/>
                </a:solidFill>
                <a:latin typeface="Roboto" pitchFamily="2" charset="0"/>
                <a:ea typeface="Roboto" pitchFamily="2" charset="0"/>
                <a:cs typeface="Oswald"/>
              </a:rPr>
              <a:t>l pilote un plan de progrès régulièrement. </a:t>
            </a:r>
            <a:endParaRPr lang="fr-FR" sz="1200" dirty="0">
              <a:solidFill>
                <a:srgbClr val="6C6C6C"/>
              </a:solidFill>
              <a:latin typeface="Roboto" pitchFamily="2" charset="0"/>
              <a:ea typeface="Roboto" pitchFamily="2" charset="0"/>
              <a:cs typeface="Oswald"/>
            </a:endParaRPr>
          </a:p>
          <a:p>
            <a:pPr lvl="0" algn="just">
              <a:buSzPts val="2400"/>
            </a:pPr>
            <a:endParaRPr lang="fr-FR" sz="1200" dirty="0" smtClean="0">
              <a:solidFill>
                <a:srgbClr val="6C6C6C"/>
              </a:solidFill>
              <a:latin typeface="Roboto" pitchFamily="2" charset="0"/>
              <a:ea typeface="Roboto" pitchFamily="2" charset="0"/>
              <a:cs typeface="Oswald"/>
            </a:endParaRPr>
          </a:p>
          <a:p>
            <a:pPr lvl="0" algn="just">
              <a:buSzPts val="2400"/>
            </a:pPr>
            <a:r>
              <a:rPr lang="fr-FR" b="1" dirty="0">
                <a:solidFill>
                  <a:srgbClr val="7FC79D"/>
                </a:solidFill>
                <a:latin typeface="Roboto" pitchFamily="2" charset="0"/>
                <a:ea typeface="Roboto" pitchFamily="2" charset="0"/>
                <a:cs typeface="Oswald"/>
                <a:sym typeface="Oswald"/>
              </a:rPr>
              <a:t>Niveau </a:t>
            </a:r>
            <a:r>
              <a:rPr lang="fr-FR" b="1" dirty="0" smtClean="0">
                <a:solidFill>
                  <a:srgbClr val="7FC79D"/>
                </a:solidFill>
                <a:latin typeface="Roboto" pitchFamily="2" charset="0"/>
                <a:ea typeface="Roboto" pitchFamily="2" charset="0"/>
                <a:cs typeface="Oswald"/>
                <a:sym typeface="Oswald"/>
              </a:rPr>
              <a:t>3 </a:t>
            </a:r>
            <a:r>
              <a:rPr lang="fr-FR" b="1" dirty="0">
                <a:solidFill>
                  <a:srgbClr val="7FC79D"/>
                </a:solidFill>
                <a:latin typeface="Roboto" pitchFamily="2" charset="0"/>
                <a:ea typeface="Roboto" pitchFamily="2" charset="0"/>
                <a:cs typeface="Oswald"/>
                <a:sym typeface="Oswald"/>
              </a:rPr>
              <a:t>: </a:t>
            </a:r>
          </a:p>
          <a:p>
            <a:pPr algn="just"/>
            <a:r>
              <a:rPr lang="fr-FR" sz="1200" dirty="0" smtClean="0">
                <a:solidFill>
                  <a:srgbClr val="6C6C6C"/>
                </a:solidFill>
                <a:latin typeface="Roboto" pitchFamily="2" charset="0"/>
                <a:ea typeface="Roboto" pitchFamily="2" charset="0"/>
                <a:cs typeface="Oswald"/>
              </a:rPr>
              <a:t>Les </a:t>
            </a:r>
            <a:r>
              <a:rPr lang="fr-FR" sz="1200" dirty="0">
                <a:solidFill>
                  <a:srgbClr val="6C6C6C"/>
                </a:solidFill>
                <a:latin typeface="Roboto" pitchFamily="2" charset="0"/>
                <a:ea typeface="Roboto" pitchFamily="2" charset="0"/>
                <a:cs typeface="Oswald"/>
              </a:rPr>
              <a:t>leviers sont intégrés dans le système de production, les résultats sont mesurés et </a:t>
            </a:r>
            <a:r>
              <a:rPr lang="fr-FR" sz="1200" dirty="0" smtClean="0">
                <a:solidFill>
                  <a:srgbClr val="6C6C6C"/>
                </a:solidFill>
                <a:latin typeface="Roboto" pitchFamily="2" charset="0"/>
                <a:ea typeface="Roboto" pitchFamily="2" charset="0"/>
                <a:cs typeface="Oswald"/>
              </a:rPr>
              <a:t>satisfaisants.</a:t>
            </a:r>
            <a:endParaRPr lang="fr-FR" sz="1200" dirty="0">
              <a:solidFill>
                <a:srgbClr val="6C6C6C"/>
              </a:solidFill>
              <a:latin typeface="Roboto" pitchFamily="2" charset="0"/>
              <a:ea typeface="Roboto" pitchFamily="2" charset="0"/>
              <a:cs typeface="Oswald"/>
            </a:endParaRPr>
          </a:p>
          <a:p>
            <a:pPr algn="just"/>
            <a:r>
              <a:rPr lang="fr-FR" sz="1200" dirty="0">
                <a:solidFill>
                  <a:srgbClr val="6C6C6C"/>
                </a:solidFill>
                <a:latin typeface="Roboto" pitchFamily="2" charset="0"/>
                <a:ea typeface="Roboto" pitchFamily="2" charset="0"/>
                <a:cs typeface="Oswald"/>
              </a:rPr>
              <a:t>L’agriculteur fait évoluer son mode de production pour systématiser les bonnes pratiques, en prenant en compte toutes les dimensions </a:t>
            </a:r>
            <a:r>
              <a:rPr lang="fr-FR" sz="1200" dirty="0" smtClean="0">
                <a:solidFill>
                  <a:srgbClr val="6C6C6C"/>
                </a:solidFill>
                <a:latin typeface="Roboto" pitchFamily="2" charset="0"/>
                <a:ea typeface="Roboto" pitchFamily="2" charset="0"/>
                <a:cs typeface="Oswald"/>
              </a:rPr>
              <a:t>de l’aspect, </a:t>
            </a:r>
            <a:r>
              <a:rPr lang="fr-FR" sz="1200" dirty="0">
                <a:solidFill>
                  <a:srgbClr val="6C6C6C"/>
                </a:solidFill>
                <a:latin typeface="Roboto" pitchFamily="2" charset="0"/>
                <a:ea typeface="Roboto" pitchFamily="2" charset="0"/>
                <a:cs typeface="Oswald"/>
              </a:rPr>
              <a:t>même si certaines sont encore traitées partiellement. Il pilote un plan de progrès régulièrement, qui mesure l’effet des pratiques sur les résultats.</a:t>
            </a:r>
            <a:r>
              <a:rPr lang="fr-FR" sz="1200" dirty="0">
                <a:solidFill>
                  <a:srgbClr val="6C6C6C"/>
                </a:solidFill>
              </a:rPr>
              <a:t> </a:t>
            </a:r>
            <a:endParaRPr lang="fr-FR" sz="1200" dirty="0">
              <a:solidFill>
                <a:srgbClr val="6C6C6C"/>
              </a:solidFill>
              <a:latin typeface="Roboto" pitchFamily="2" charset="0"/>
              <a:ea typeface="Roboto" pitchFamily="2" charset="0"/>
              <a:cs typeface="Oswald"/>
              <a:sym typeface="Oswald"/>
            </a:endParaRPr>
          </a:p>
          <a:p>
            <a:pPr lvl="0" algn="just">
              <a:buSzPts val="2400"/>
            </a:pPr>
            <a:endParaRPr lang="fr-FR" sz="1200" b="1" dirty="0" smtClean="0">
              <a:solidFill>
                <a:srgbClr val="7FC79D"/>
              </a:solidFill>
              <a:latin typeface="Roboto" pitchFamily="2" charset="0"/>
              <a:ea typeface="Roboto" pitchFamily="2" charset="0"/>
              <a:cs typeface="Oswald"/>
              <a:sym typeface="Oswald"/>
            </a:endParaRPr>
          </a:p>
          <a:p>
            <a:pPr lvl="0" algn="just">
              <a:buSzPts val="2400"/>
            </a:pPr>
            <a:r>
              <a:rPr lang="fr-FR" b="1" dirty="0" smtClean="0">
                <a:solidFill>
                  <a:srgbClr val="7FC79D"/>
                </a:solidFill>
                <a:latin typeface="Roboto" pitchFamily="2" charset="0"/>
                <a:ea typeface="Roboto" pitchFamily="2" charset="0"/>
                <a:cs typeface="Oswald"/>
                <a:sym typeface="Oswald"/>
              </a:rPr>
              <a:t>Niveau </a:t>
            </a:r>
            <a:r>
              <a:rPr lang="fr-FR" b="1" dirty="0">
                <a:solidFill>
                  <a:srgbClr val="7FC79D"/>
                </a:solidFill>
                <a:latin typeface="Roboto" pitchFamily="2" charset="0"/>
                <a:ea typeface="Roboto" pitchFamily="2" charset="0"/>
                <a:cs typeface="Oswald"/>
                <a:sym typeface="Oswald"/>
              </a:rPr>
              <a:t>4</a:t>
            </a:r>
            <a:r>
              <a:rPr lang="fr-FR" b="1" dirty="0" smtClean="0">
                <a:solidFill>
                  <a:srgbClr val="7FC79D"/>
                </a:solidFill>
                <a:latin typeface="Roboto" pitchFamily="2" charset="0"/>
                <a:ea typeface="Roboto" pitchFamily="2" charset="0"/>
                <a:cs typeface="Oswald"/>
                <a:sym typeface="Oswald"/>
              </a:rPr>
              <a:t> </a:t>
            </a:r>
            <a:r>
              <a:rPr lang="fr-FR" b="1" dirty="0">
                <a:solidFill>
                  <a:srgbClr val="7FC79D"/>
                </a:solidFill>
                <a:latin typeface="Roboto" pitchFamily="2" charset="0"/>
                <a:ea typeface="Roboto" pitchFamily="2" charset="0"/>
                <a:cs typeface="Oswald"/>
                <a:sym typeface="Oswald"/>
              </a:rPr>
              <a:t>: </a:t>
            </a:r>
          </a:p>
          <a:p>
            <a:pPr algn="just">
              <a:buSzPts val="2400"/>
            </a:pPr>
            <a:r>
              <a:rPr lang="fr-FR" sz="1200" dirty="0" smtClean="0">
                <a:solidFill>
                  <a:srgbClr val="6C6C6C"/>
                </a:solidFill>
                <a:latin typeface="Roboto" pitchFamily="2" charset="0"/>
                <a:ea typeface="Roboto" pitchFamily="2" charset="0"/>
                <a:cs typeface="Oswald"/>
              </a:rPr>
              <a:t>Les </a:t>
            </a:r>
            <a:r>
              <a:rPr lang="fr-FR" sz="1200" dirty="0">
                <a:solidFill>
                  <a:srgbClr val="6C6C6C"/>
                </a:solidFill>
                <a:latin typeface="Roboto" pitchFamily="2" charset="0"/>
                <a:ea typeface="Roboto" pitchFamily="2" charset="0"/>
                <a:cs typeface="Oswald"/>
              </a:rPr>
              <a:t>leviers sont intégrés dans le système de production avec une approche d'amélioration continue, les résultats sont mesurés et satisfaisants dans la durée. </a:t>
            </a:r>
            <a:endParaRPr lang="fr-FR" sz="1200" dirty="0">
              <a:solidFill>
                <a:srgbClr val="6C6C6C"/>
              </a:solidFill>
              <a:latin typeface="Roboto" pitchFamily="2" charset="0"/>
              <a:ea typeface="Roboto" pitchFamily="2" charset="0"/>
              <a:cs typeface="Oswald"/>
              <a:sym typeface="Oswald"/>
            </a:endParaRPr>
          </a:p>
          <a:p>
            <a:pPr lvl="0" algn="just">
              <a:buSzPts val="2400"/>
            </a:pPr>
            <a:r>
              <a:rPr lang="fr-FR" sz="1200" dirty="0">
                <a:solidFill>
                  <a:srgbClr val="6C6C6C"/>
                </a:solidFill>
                <a:latin typeface="Roboto" pitchFamily="2" charset="0"/>
                <a:ea typeface="Roboto" pitchFamily="2" charset="0"/>
                <a:cs typeface="Oswald"/>
              </a:rPr>
              <a:t> </a:t>
            </a:r>
            <a:endParaRPr lang="fr-FR" sz="1200" dirty="0">
              <a:solidFill>
                <a:srgbClr val="6C6C6C"/>
              </a:solidFill>
              <a:latin typeface="Roboto" pitchFamily="2" charset="0"/>
              <a:ea typeface="Roboto" pitchFamily="2" charset="0"/>
              <a:cs typeface="Oswald"/>
              <a:sym typeface="Oswald"/>
            </a:endParaRPr>
          </a:p>
        </p:txBody>
      </p:sp>
      <p:grpSp>
        <p:nvGrpSpPr>
          <p:cNvPr id="2" name="Grouper 1"/>
          <p:cNvGrpSpPr/>
          <p:nvPr/>
        </p:nvGrpSpPr>
        <p:grpSpPr>
          <a:xfrm rot="9096540">
            <a:off x="9396284" y="2350200"/>
            <a:ext cx="2168855" cy="2985123"/>
            <a:chOff x="10345503" y="1752453"/>
            <a:chExt cx="1130131" cy="1535948"/>
          </a:xfrm>
        </p:grpSpPr>
        <p:sp>
          <p:nvSpPr>
            <p:cNvPr id="159" name="Google Shape;114;p1"/>
            <p:cNvSpPr/>
            <p:nvPr/>
          </p:nvSpPr>
          <p:spPr>
            <a:xfrm rot="9900000">
              <a:off x="11089105" y="1752453"/>
              <a:ext cx="386529" cy="385691"/>
            </a:xfrm>
            <a:custGeom>
              <a:avLst/>
              <a:gdLst/>
              <a:ahLst/>
              <a:cxnLst/>
              <a:rect l="l" t="t" r="r" b="b"/>
              <a:pathLst>
                <a:path w="569649" h="568414" extrusionOk="0">
                  <a:moveTo>
                    <a:pt x="102849" y="568414"/>
                  </a:moveTo>
                  <a:lnTo>
                    <a:pt x="94739" y="555183"/>
                  </a:lnTo>
                  <a:cubicBezTo>
                    <a:pt x="78423" y="533589"/>
                    <a:pt x="59855" y="513414"/>
                    <a:pt x="39137" y="495043"/>
                  </a:cubicBezTo>
                  <a:lnTo>
                    <a:pt x="0" y="466861"/>
                  </a:lnTo>
                  <a:lnTo>
                    <a:pt x="269542" y="0"/>
                  </a:lnTo>
                  <a:lnTo>
                    <a:pt x="321285" y="33461"/>
                  </a:lnTo>
                  <a:cubicBezTo>
                    <a:pt x="399721" y="90029"/>
                    <a:pt x="467349" y="156866"/>
                    <a:pt x="523379" y="231022"/>
                  </a:cubicBezTo>
                  <a:lnTo>
                    <a:pt x="569649" y="298906"/>
                  </a:lnTo>
                  <a:lnTo>
                    <a:pt x="102849" y="568414"/>
                  </a:lnTo>
                  <a:close/>
                </a:path>
              </a:pathLst>
            </a:custGeom>
            <a:solidFill>
              <a:srgbClr val="7FC7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160" name="Google Shape;120;p1"/>
            <p:cNvSpPr/>
            <p:nvPr/>
          </p:nvSpPr>
          <p:spPr>
            <a:xfrm rot="9900000">
              <a:off x="10833349" y="2021591"/>
              <a:ext cx="513762" cy="512565"/>
            </a:xfrm>
            <a:custGeom>
              <a:avLst/>
              <a:gdLst/>
              <a:ahLst/>
              <a:cxnLst/>
              <a:rect l="l" t="t" r="r" b="b"/>
              <a:pathLst>
                <a:path w="757160" h="755396" extrusionOk="0">
                  <a:moveTo>
                    <a:pt x="327367" y="755396"/>
                  </a:moveTo>
                  <a:lnTo>
                    <a:pt x="275919" y="679917"/>
                  </a:lnTo>
                  <a:cubicBezTo>
                    <a:pt x="215534" y="599997"/>
                    <a:pt x="142649" y="527966"/>
                    <a:pt x="58116" y="467001"/>
                  </a:cubicBezTo>
                  <a:lnTo>
                    <a:pt x="0" y="429418"/>
                  </a:lnTo>
                  <a:lnTo>
                    <a:pt x="247924" y="0"/>
                  </a:lnTo>
                  <a:lnTo>
                    <a:pt x="348666" y="65149"/>
                  </a:lnTo>
                  <a:cubicBezTo>
                    <a:pt x="515735" y="185638"/>
                    <a:pt x="652107" y="335287"/>
                    <a:pt x="754793" y="502936"/>
                  </a:cubicBezTo>
                  <a:lnTo>
                    <a:pt x="757160" y="507255"/>
                  </a:lnTo>
                  <a:lnTo>
                    <a:pt x="327367" y="755396"/>
                  </a:lnTo>
                  <a:close/>
                </a:path>
              </a:pathLst>
            </a:custGeom>
            <a:solidFill>
              <a:srgbClr val="7FC79D"/>
            </a:solidFill>
            <a:ln>
              <a:noFill/>
            </a:ln>
          </p:spPr>
          <p:txBody>
            <a:bodyPr spcFirstLastPara="1" wrap="square" lIns="91425" tIns="45700" rIns="91425" bIns="45700" anchor="ctr" anchorCtr="0">
              <a:noAutofit/>
            </a:bodyPr>
            <a:lstStyle/>
            <a:p>
              <a:pPr algn="ctr"/>
              <a:endParaRPr dirty="0">
                <a:solidFill>
                  <a:schemeClr val="lt1"/>
                </a:solidFill>
              </a:endParaRPr>
            </a:p>
          </p:txBody>
        </p:sp>
        <p:sp>
          <p:nvSpPr>
            <p:cNvPr id="161" name="Google Shape;124;p1"/>
            <p:cNvSpPr/>
            <p:nvPr/>
          </p:nvSpPr>
          <p:spPr>
            <a:xfrm rot="9900000">
              <a:off x="10565991" y="2272757"/>
              <a:ext cx="669046" cy="667987"/>
            </a:xfrm>
            <a:custGeom>
              <a:avLst/>
              <a:gdLst/>
              <a:ahLst/>
              <a:cxnLst/>
              <a:rect l="l" t="t" r="r" b="b"/>
              <a:pathLst>
                <a:path w="986011" h="984449" extrusionOk="0">
                  <a:moveTo>
                    <a:pt x="533470" y="984449"/>
                  </a:moveTo>
                  <a:lnTo>
                    <a:pt x="530246" y="978566"/>
                  </a:lnTo>
                  <a:cubicBezTo>
                    <a:pt x="423092" y="803622"/>
                    <a:pt x="280784" y="647459"/>
                    <a:pt x="106444" y="521727"/>
                  </a:cubicBezTo>
                  <a:lnTo>
                    <a:pt x="0" y="452890"/>
                  </a:lnTo>
                  <a:lnTo>
                    <a:pt x="261476" y="0"/>
                  </a:lnTo>
                  <a:lnTo>
                    <a:pt x="412876" y="97910"/>
                  </a:lnTo>
                  <a:cubicBezTo>
                    <a:pt x="644544" y="264987"/>
                    <a:pt x="833647" y="472501"/>
                    <a:pt x="976038" y="704973"/>
                  </a:cubicBezTo>
                  <a:lnTo>
                    <a:pt x="986011" y="723174"/>
                  </a:lnTo>
                  <a:lnTo>
                    <a:pt x="533470" y="984449"/>
                  </a:lnTo>
                  <a:close/>
                </a:path>
              </a:pathLst>
            </a:custGeom>
            <a:solidFill>
              <a:srgbClr val="7FC79D"/>
            </a:solidFill>
            <a:ln>
              <a:noFill/>
            </a:ln>
          </p:spPr>
          <p:txBody>
            <a:bodyPr spcFirstLastPara="1" wrap="square" lIns="91425" tIns="45700" rIns="91425" bIns="45700" anchor="ctr" anchorCtr="0">
              <a:noAutofit/>
            </a:bodyPr>
            <a:lstStyle/>
            <a:p>
              <a:pPr algn="ctr"/>
              <a:endParaRPr>
                <a:solidFill>
                  <a:schemeClr val="lt1"/>
                </a:solidFill>
              </a:endParaRPr>
            </a:p>
          </p:txBody>
        </p:sp>
        <p:sp>
          <p:nvSpPr>
            <p:cNvPr id="162" name="Google Shape;126;p1"/>
            <p:cNvSpPr/>
            <p:nvPr/>
          </p:nvSpPr>
          <p:spPr>
            <a:xfrm rot="9900000">
              <a:off x="10345503" y="2525833"/>
              <a:ext cx="763250" cy="762568"/>
            </a:xfrm>
            <a:custGeom>
              <a:avLst/>
              <a:gdLst/>
              <a:ahLst/>
              <a:cxnLst/>
              <a:rect l="l" t="t" r="r" b="b"/>
              <a:pathLst>
                <a:path w="1124845" h="1123839" extrusionOk="0">
                  <a:moveTo>
                    <a:pt x="746821" y="1123839"/>
                  </a:moveTo>
                  <a:lnTo>
                    <a:pt x="736061" y="1104202"/>
                  </a:lnTo>
                  <a:cubicBezTo>
                    <a:pt x="589561" y="865019"/>
                    <a:pt x="394999" y="651516"/>
                    <a:pt x="156644" y="479616"/>
                  </a:cubicBezTo>
                  <a:lnTo>
                    <a:pt x="0" y="378315"/>
                  </a:lnTo>
                  <a:lnTo>
                    <a:pt x="218420" y="0"/>
                  </a:lnTo>
                  <a:lnTo>
                    <a:pt x="412616" y="125587"/>
                  </a:lnTo>
                  <a:cubicBezTo>
                    <a:pt x="698860" y="332023"/>
                    <a:pt x="932512" y="588422"/>
                    <a:pt x="1108446" y="875659"/>
                  </a:cubicBezTo>
                  <a:lnTo>
                    <a:pt x="1124845" y="905587"/>
                  </a:lnTo>
                  <a:lnTo>
                    <a:pt x="746821" y="1123839"/>
                  </a:lnTo>
                  <a:close/>
                </a:path>
              </a:pathLst>
            </a:custGeom>
            <a:solidFill>
              <a:srgbClr val="7FC79D"/>
            </a:solidFill>
            <a:ln>
              <a:noFill/>
            </a:ln>
          </p:spPr>
          <p:txBody>
            <a:bodyPr spcFirstLastPara="1" wrap="square" lIns="91425" tIns="45700" rIns="91425" bIns="45700" anchor="ctr" anchorCtr="0">
              <a:noAutofit/>
            </a:bodyPr>
            <a:lstStyle/>
            <a:p>
              <a:pPr algn="ctr"/>
              <a:endParaRPr dirty="0">
                <a:solidFill>
                  <a:schemeClr val="lt1"/>
                </a:solidFill>
              </a:endParaRPr>
            </a:p>
          </p:txBody>
        </p:sp>
      </p:grpSp>
      <p:sp>
        <p:nvSpPr>
          <p:cNvPr id="171" name="Google Shape;219;p2"/>
          <p:cNvSpPr txBox="1"/>
          <p:nvPr/>
        </p:nvSpPr>
        <p:spPr>
          <a:xfrm>
            <a:off x="9648933" y="2825884"/>
            <a:ext cx="1620000" cy="36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200" b="1" dirty="0" smtClean="0">
                <a:solidFill>
                  <a:srgbClr val="6C6C6C"/>
                </a:solidFill>
                <a:latin typeface="Roboto"/>
                <a:ea typeface="Roboto"/>
                <a:cs typeface="Roboto"/>
                <a:sym typeface="Roboto"/>
              </a:rPr>
              <a:t>Niveau 4</a:t>
            </a:r>
            <a:endParaRPr sz="1200" b="1" dirty="0">
              <a:solidFill>
                <a:srgbClr val="6C6C6C"/>
              </a:solidFill>
              <a:latin typeface="Roboto"/>
              <a:ea typeface="Roboto"/>
              <a:cs typeface="Roboto"/>
              <a:sym typeface="Roboto"/>
            </a:endParaRPr>
          </a:p>
        </p:txBody>
      </p:sp>
      <p:sp>
        <p:nvSpPr>
          <p:cNvPr id="174" name="Google Shape;219;p2"/>
          <p:cNvSpPr txBox="1"/>
          <p:nvPr/>
        </p:nvSpPr>
        <p:spPr>
          <a:xfrm>
            <a:off x="9610263" y="3540185"/>
            <a:ext cx="1620000" cy="36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200" b="1" dirty="0" smtClean="0">
                <a:solidFill>
                  <a:srgbClr val="6C6C6C"/>
                </a:solidFill>
                <a:latin typeface="Roboto"/>
                <a:ea typeface="Roboto"/>
                <a:cs typeface="Roboto"/>
                <a:sym typeface="Roboto"/>
              </a:rPr>
              <a:t>Niveau 3</a:t>
            </a:r>
            <a:endParaRPr sz="1200" b="1" dirty="0">
              <a:solidFill>
                <a:srgbClr val="6C6C6C"/>
              </a:solidFill>
              <a:latin typeface="Roboto"/>
              <a:ea typeface="Roboto"/>
              <a:cs typeface="Roboto"/>
              <a:sym typeface="Roboto"/>
            </a:endParaRPr>
          </a:p>
        </p:txBody>
      </p:sp>
      <p:sp>
        <p:nvSpPr>
          <p:cNvPr id="175" name="Google Shape;219;p2"/>
          <p:cNvSpPr txBox="1"/>
          <p:nvPr/>
        </p:nvSpPr>
        <p:spPr>
          <a:xfrm>
            <a:off x="9610262" y="4270656"/>
            <a:ext cx="1620000" cy="36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200" b="1" dirty="0" smtClean="0">
                <a:solidFill>
                  <a:srgbClr val="6C6C6C"/>
                </a:solidFill>
                <a:latin typeface="Roboto"/>
                <a:ea typeface="Roboto"/>
                <a:cs typeface="Roboto"/>
                <a:sym typeface="Roboto"/>
              </a:rPr>
              <a:t>Niveau 2</a:t>
            </a:r>
            <a:endParaRPr sz="1200" b="1" dirty="0">
              <a:solidFill>
                <a:srgbClr val="6C6C6C"/>
              </a:solidFill>
              <a:latin typeface="Roboto"/>
              <a:ea typeface="Roboto"/>
              <a:cs typeface="Roboto"/>
              <a:sym typeface="Roboto"/>
            </a:endParaRPr>
          </a:p>
        </p:txBody>
      </p:sp>
      <p:sp>
        <p:nvSpPr>
          <p:cNvPr id="176" name="Google Shape;219;p2"/>
          <p:cNvSpPr txBox="1"/>
          <p:nvPr/>
        </p:nvSpPr>
        <p:spPr>
          <a:xfrm>
            <a:off x="9574484" y="5044337"/>
            <a:ext cx="1620000" cy="36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200" b="1" dirty="0" smtClean="0">
                <a:solidFill>
                  <a:srgbClr val="6C6C6C"/>
                </a:solidFill>
                <a:latin typeface="Roboto"/>
                <a:ea typeface="Roboto"/>
                <a:cs typeface="Roboto"/>
                <a:sym typeface="Roboto"/>
              </a:rPr>
              <a:t>N1</a:t>
            </a:r>
            <a:endParaRPr sz="1200" b="1" dirty="0">
              <a:solidFill>
                <a:srgbClr val="6C6C6C"/>
              </a:solidFill>
              <a:latin typeface="Roboto"/>
              <a:ea typeface="Roboto"/>
              <a:cs typeface="Roboto"/>
              <a:sym typeface="Roboto"/>
            </a:endParaRPr>
          </a:p>
        </p:txBody>
      </p:sp>
      <p:sp>
        <p:nvSpPr>
          <p:cNvPr id="177" name="Google Shape;219;p2"/>
          <p:cNvSpPr txBox="1"/>
          <p:nvPr/>
        </p:nvSpPr>
        <p:spPr>
          <a:xfrm>
            <a:off x="9576544" y="5686646"/>
            <a:ext cx="1620000" cy="36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200" b="1" dirty="0" smtClean="0">
                <a:solidFill>
                  <a:srgbClr val="6C6C6C"/>
                </a:solidFill>
                <a:latin typeface="Roboto"/>
                <a:ea typeface="Roboto"/>
                <a:cs typeface="Roboto"/>
                <a:sym typeface="Roboto"/>
              </a:rPr>
              <a:t>Niveau 0</a:t>
            </a:r>
            <a:endParaRPr sz="1200" b="1" dirty="0">
              <a:solidFill>
                <a:srgbClr val="6C6C6C"/>
              </a:solidFill>
              <a:latin typeface="Roboto"/>
              <a:ea typeface="Roboto"/>
              <a:cs typeface="Roboto"/>
              <a:sym typeface="Roboto"/>
            </a:endParaRPr>
          </a:p>
        </p:txBody>
      </p:sp>
      <p:sp>
        <p:nvSpPr>
          <p:cNvPr id="8" name="Rectangle 7"/>
          <p:cNvSpPr/>
          <p:nvPr/>
        </p:nvSpPr>
        <p:spPr>
          <a:xfrm>
            <a:off x="9407425" y="2573506"/>
            <a:ext cx="1989384" cy="3641116"/>
          </a:xfrm>
          <a:prstGeom prst="rect">
            <a:avLst/>
          </a:prstGeom>
          <a:noFill/>
          <a:ln>
            <a:solidFill>
              <a:srgbClr val="7FC79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3331554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936102" y="3136402"/>
            <a:ext cx="6372046"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smtClean="0">
                <a:ln>
                  <a:noFill/>
                </a:ln>
                <a:solidFill>
                  <a:srgbClr val="323436"/>
                </a:solidFill>
                <a:effectLst/>
                <a:uLnTx/>
                <a:uFillTx/>
                <a:latin typeface="Oswald" panose="02000506000000020004" pitchFamily="2" charset="0"/>
                <a:ea typeface="+mn-ea"/>
                <a:cs typeface="+mn-cs"/>
              </a:rPr>
              <a:t>Contact</a:t>
            </a:r>
            <a:endParaRPr kumimoji="0" lang="fr-FR" sz="3200" b="1" i="0" u="none" strike="noStrike" kern="1200" cap="none" spc="0" normalizeH="0" baseline="0" noProof="0" dirty="0">
              <a:ln>
                <a:noFill/>
              </a:ln>
              <a:solidFill>
                <a:srgbClr val="323436"/>
              </a:solidFill>
              <a:effectLst/>
              <a:uLnTx/>
              <a:uFillTx/>
              <a:latin typeface="Oswald" panose="02000506000000020004"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srgbClr val="7F8B92"/>
              </a:solidFill>
              <a:effectLst/>
              <a:uLnTx/>
              <a:uFillTx/>
              <a:latin typeface="Roboto"/>
              <a:ea typeface="Open Sans" panose="020B0606030504020204" pitchFamily="34" charset="0"/>
              <a:cs typeface="Open Sans" panose="020B0606030504020204" pitchFamily="34" charset="0"/>
            </a:endParaRPr>
          </a:p>
        </p:txBody>
      </p:sp>
      <p:sp>
        <p:nvSpPr>
          <p:cNvPr id="10" name="Oval 9"/>
          <p:cNvSpPr/>
          <p:nvPr/>
        </p:nvSpPr>
        <p:spPr>
          <a:xfrm>
            <a:off x="6009982" y="2568980"/>
            <a:ext cx="224287" cy="22428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pic>
        <p:nvPicPr>
          <p:cNvPr id="3" name="Imag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519615" y="965843"/>
            <a:ext cx="1155505" cy="1205026"/>
          </a:xfrm>
          <a:prstGeom prst="rect">
            <a:avLst/>
          </a:prstGeom>
        </p:spPr>
      </p:pic>
      <p:sp>
        <p:nvSpPr>
          <p:cNvPr id="5" name="TextBox 25"/>
          <p:cNvSpPr txBox="1"/>
          <p:nvPr/>
        </p:nvSpPr>
        <p:spPr>
          <a:xfrm>
            <a:off x="1370853" y="4137842"/>
            <a:ext cx="9726832" cy="1672253"/>
          </a:xfrm>
          <a:prstGeom prst="rect">
            <a:avLst/>
          </a:prstGeom>
          <a:noFill/>
        </p:spPr>
        <p:txBody>
          <a:bodyPr wrap="square" rtlCol="0" anchor="b">
            <a:spAutoFit/>
          </a:bodyPr>
          <a:lstStyle/>
          <a:p>
            <a:pPr lvl="0" algn="ctr">
              <a:lnSpc>
                <a:spcPct val="150000"/>
              </a:lnSpc>
              <a:buClrTx/>
            </a:pPr>
            <a:r>
              <a:rPr lang="fr-FR" b="1" kern="1200" dirty="0">
                <a:solidFill>
                  <a:srgbClr val="7F8B92"/>
                </a:solidFill>
                <a:latin typeface="Roboto"/>
                <a:ea typeface="Open Sans" panose="020B0606030504020204" pitchFamily="34" charset="0"/>
                <a:cs typeface="Open Sans" panose="020B0606030504020204" pitchFamily="34" charset="0"/>
              </a:rPr>
              <a:t>Ce livre blanc </a:t>
            </a:r>
            <a:r>
              <a:rPr lang="fr-FR" b="1" kern="1200" dirty="0" smtClean="0">
                <a:solidFill>
                  <a:srgbClr val="7F8B92"/>
                </a:solidFill>
                <a:latin typeface="Roboto"/>
                <a:ea typeface="Open Sans" panose="020B0606030504020204" pitchFamily="34" charset="0"/>
                <a:cs typeface="Open Sans" panose="020B0606030504020204" pitchFamily="34" charset="0"/>
              </a:rPr>
              <a:t>et la Fleur de l’Agroécologie ont été imaginés par </a:t>
            </a:r>
            <a:r>
              <a:rPr lang="fr-FR" b="1" kern="1200" dirty="0">
                <a:solidFill>
                  <a:srgbClr val="7F8B92"/>
                </a:solidFill>
                <a:latin typeface="Roboto"/>
                <a:ea typeface="Open Sans" panose="020B0606030504020204" pitchFamily="34" charset="0"/>
                <a:cs typeface="Open Sans" panose="020B0606030504020204" pitchFamily="34" charset="0"/>
              </a:rPr>
              <a:t>les équipes de Fermes d’Avenir, </a:t>
            </a:r>
          </a:p>
          <a:p>
            <a:pPr lvl="0" algn="ctr">
              <a:lnSpc>
                <a:spcPct val="150000"/>
              </a:lnSpc>
              <a:buClrTx/>
            </a:pPr>
            <a:r>
              <a:rPr lang="fr-FR" b="1" kern="1200" dirty="0" smtClean="0">
                <a:solidFill>
                  <a:srgbClr val="7F8B92"/>
                </a:solidFill>
                <a:latin typeface="Roboto"/>
                <a:ea typeface="Open Sans" panose="020B0606030504020204" pitchFamily="34" charset="0"/>
                <a:cs typeface="Open Sans" panose="020B0606030504020204" pitchFamily="34" charset="0"/>
              </a:rPr>
              <a:t>et notamment Hélène Calandot et Marion Enzer.</a:t>
            </a:r>
          </a:p>
          <a:p>
            <a:pPr lvl="0" algn="ctr">
              <a:lnSpc>
                <a:spcPct val="150000"/>
              </a:lnSpc>
              <a:buClrTx/>
            </a:pPr>
            <a:r>
              <a:rPr lang="fr-FR" kern="1200" dirty="0">
                <a:solidFill>
                  <a:srgbClr val="7F8B92"/>
                </a:solidFill>
                <a:latin typeface="Roboto"/>
                <a:ea typeface="Open Sans" panose="020B0606030504020204" pitchFamily="34" charset="0"/>
                <a:cs typeface="Open Sans" panose="020B0606030504020204" pitchFamily="34" charset="0"/>
              </a:rPr>
              <a:t>Nous espérons qu’il vous a été utile, </a:t>
            </a:r>
            <a:endParaRPr lang="fr-FR" kern="1200" dirty="0" smtClean="0">
              <a:solidFill>
                <a:srgbClr val="7F8B92"/>
              </a:solidFill>
              <a:latin typeface="Roboto"/>
              <a:ea typeface="Open Sans" panose="020B0606030504020204" pitchFamily="34" charset="0"/>
              <a:cs typeface="Open Sans" panose="020B0606030504020204" pitchFamily="34" charset="0"/>
            </a:endParaRPr>
          </a:p>
          <a:p>
            <a:pPr lvl="0" algn="ctr">
              <a:lnSpc>
                <a:spcPct val="150000"/>
              </a:lnSpc>
              <a:buClrTx/>
            </a:pPr>
            <a:r>
              <a:rPr lang="fr-FR" kern="1200" dirty="0" smtClean="0">
                <a:solidFill>
                  <a:srgbClr val="7F8B92"/>
                </a:solidFill>
                <a:latin typeface="Roboto"/>
                <a:ea typeface="Open Sans" panose="020B0606030504020204" pitchFamily="34" charset="0"/>
                <a:cs typeface="Open Sans" panose="020B0606030504020204" pitchFamily="34" charset="0"/>
              </a:rPr>
              <a:t>et </a:t>
            </a:r>
            <a:r>
              <a:rPr lang="fr-FR" kern="1200" dirty="0">
                <a:solidFill>
                  <a:srgbClr val="7F8B92"/>
                </a:solidFill>
                <a:latin typeface="Roboto"/>
                <a:ea typeface="Open Sans" panose="020B0606030504020204" pitchFamily="34" charset="0"/>
                <a:cs typeface="Open Sans" panose="020B0606030504020204" pitchFamily="34" charset="0"/>
              </a:rPr>
              <a:t>nous restons à votre écoute pour toute suggestion </a:t>
            </a:r>
            <a:r>
              <a:rPr lang="fr-FR" kern="1200" dirty="0" smtClean="0">
                <a:solidFill>
                  <a:srgbClr val="7F8B92"/>
                </a:solidFill>
                <a:latin typeface="Roboto"/>
                <a:ea typeface="Open Sans" panose="020B0606030504020204" pitchFamily="34" charset="0"/>
                <a:cs typeface="Open Sans" panose="020B0606030504020204" pitchFamily="34" charset="0"/>
              </a:rPr>
              <a:t>d’amélioration de cet outil.</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fr-FR" b="0" i="0" u="none" strike="noStrike" kern="1200" cap="none" spc="0" normalizeH="0" baseline="0" noProof="0" dirty="0" smtClean="0">
                <a:ln>
                  <a:noFill/>
                </a:ln>
                <a:solidFill>
                  <a:srgbClr val="7F8B92"/>
                </a:solidFill>
                <a:effectLst/>
                <a:uLnTx/>
                <a:uFillTx/>
                <a:latin typeface="Roboto"/>
                <a:ea typeface="Open Sans" panose="020B0606030504020204" pitchFamily="34" charset="0"/>
                <a:cs typeface="Open Sans" panose="020B0606030504020204" pitchFamily="34" charset="0"/>
                <a:hlinkClick r:id="rId3"/>
              </a:rPr>
              <a:t>marion@fermesdavenir.org</a:t>
            </a:r>
            <a:r>
              <a:rPr kumimoji="0" lang="fr-FR" b="0" i="0" u="none" strike="noStrike" kern="1200" cap="none" spc="0" normalizeH="0" baseline="0" noProof="0" dirty="0" smtClean="0">
                <a:ln>
                  <a:noFill/>
                </a:ln>
                <a:solidFill>
                  <a:srgbClr val="7F8B92"/>
                </a:solidFill>
                <a:effectLst/>
                <a:uLnTx/>
                <a:uFillTx/>
                <a:latin typeface="Roboto"/>
                <a:ea typeface="Open Sans" panose="020B0606030504020204" pitchFamily="34" charset="0"/>
                <a:cs typeface="Open Sans" panose="020B0606030504020204" pitchFamily="34" charset="0"/>
              </a:rPr>
              <a:t> – </a:t>
            </a:r>
            <a:r>
              <a:rPr kumimoji="0" lang="fr-FR" b="0" i="0" u="none" strike="noStrike" kern="1200" cap="none" spc="0" normalizeH="0" baseline="0" noProof="0" dirty="0" smtClean="0">
                <a:ln>
                  <a:noFill/>
                </a:ln>
                <a:solidFill>
                  <a:srgbClr val="7F8B92"/>
                </a:solidFill>
                <a:effectLst/>
                <a:uLnTx/>
                <a:uFillTx/>
                <a:latin typeface="Roboto"/>
                <a:ea typeface="Open Sans" panose="020B0606030504020204" pitchFamily="34" charset="0"/>
                <a:cs typeface="Open Sans" panose="020B0606030504020204" pitchFamily="34" charset="0"/>
                <a:hlinkClick r:id="rId4"/>
              </a:rPr>
              <a:t>www.fermesdavenir.org</a:t>
            </a:r>
            <a:r>
              <a:rPr kumimoji="0" lang="fr-FR" b="0" i="0" u="none" strike="noStrike" kern="1200" cap="none" spc="0" normalizeH="0" baseline="0" noProof="0" dirty="0" smtClean="0">
                <a:ln>
                  <a:noFill/>
                </a:ln>
                <a:solidFill>
                  <a:srgbClr val="7F8B92"/>
                </a:solidFill>
                <a:effectLst/>
                <a:uLnTx/>
                <a:uFillTx/>
                <a:latin typeface="Roboto"/>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34835371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Fermes d'Avenir">
      <a:dk1>
        <a:srgbClr val="323436"/>
      </a:dk1>
      <a:lt1>
        <a:sysClr val="window" lastClr="FFFFFF"/>
      </a:lt1>
      <a:dk2>
        <a:srgbClr val="7F8B92"/>
      </a:dk2>
      <a:lt2>
        <a:srgbClr val="D9DDE0"/>
      </a:lt2>
      <a:accent1>
        <a:srgbClr val="7FC79D"/>
      </a:accent1>
      <a:accent2>
        <a:srgbClr val="B2DDC4"/>
      </a:accent2>
      <a:accent3>
        <a:srgbClr val="FFFFFF"/>
      </a:accent3>
      <a:accent4>
        <a:srgbClr val="FFFFFF"/>
      </a:accent4>
      <a:accent5>
        <a:srgbClr val="FFFFFF"/>
      </a:accent5>
      <a:accent6>
        <a:srgbClr val="FFFFFF"/>
      </a:accent6>
      <a:hlink>
        <a:srgbClr val="7FC79D"/>
      </a:hlink>
      <a:folHlink>
        <a:srgbClr val="FFFFFF"/>
      </a:folHlink>
    </a:clrScheme>
    <a:fontScheme name="Fermes d'Avenir">
      <a:majorFont>
        <a:latin typeface="Alternate Gothic No2 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Fermes d'Avenir">
      <a:dk1>
        <a:srgbClr val="323436"/>
      </a:dk1>
      <a:lt1>
        <a:srgbClr val="FFFFFF"/>
      </a:lt1>
      <a:dk2>
        <a:srgbClr val="7F8B92"/>
      </a:dk2>
      <a:lt2>
        <a:srgbClr val="D9DDE0"/>
      </a:lt2>
      <a:accent1>
        <a:srgbClr val="7FC79D"/>
      </a:accent1>
      <a:accent2>
        <a:srgbClr val="B2DDC4"/>
      </a:accent2>
      <a:accent3>
        <a:srgbClr val="FFFFFF"/>
      </a:accent3>
      <a:accent4>
        <a:srgbClr val="FFFFFF"/>
      </a:accent4>
      <a:accent5>
        <a:srgbClr val="FFFFFF"/>
      </a:accent5>
      <a:accent6>
        <a:srgbClr val="FFFFFF"/>
      </a:accent6>
      <a:hlink>
        <a:srgbClr val="7FC79D"/>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14507</TotalTime>
  <Words>561</Words>
  <Application>Microsoft Office PowerPoint</Application>
  <PresentationFormat>Grand écran</PresentationFormat>
  <Paragraphs>49</Paragraphs>
  <Slides>5</Slides>
  <Notes>3</Notes>
  <HiddenSlides>0</HiddenSlides>
  <MMClips>0</MMClips>
  <ScaleCrop>false</ScaleCrop>
  <HeadingPairs>
    <vt:vector size="6" baseType="variant">
      <vt:variant>
        <vt:lpstr>Polices utilisées</vt:lpstr>
      </vt:variant>
      <vt:variant>
        <vt:i4>9</vt:i4>
      </vt:variant>
      <vt:variant>
        <vt:lpstr>Thème</vt:lpstr>
      </vt:variant>
      <vt:variant>
        <vt:i4>3</vt:i4>
      </vt:variant>
      <vt:variant>
        <vt:lpstr>Titres des diapositives</vt:lpstr>
      </vt:variant>
      <vt:variant>
        <vt:i4>5</vt:i4>
      </vt:variant>
    </vt:vector>
  </HeadingPairs>
  <TitlesOfParts>
    <vt:vector size="17" baseType="lpstr">
      <vt:lpstr>Open Sans</vt:lpstr>
      <vt:lpstr>Poppins</vt:lpstr>
      <vt:lpstr>Arial</vt:lpstr>
      <vt:lpstr>Alternate Gothic No2 D</vt:lpstr>
      <vt:lpstr>Roboto</vt:lpstr>
      <vt:lpstr>Calibri</vt:lpstr>
      <vt:lpstr>Oswald Regular</vt:lpstr>
      <vt:lpstr>Wingdings</vt:lpstr>
      <vt:lpstr>Oswald</vt:lpstr>
      <vt:lpstr>Thème Office</vt:lpstr>
      <vt:lpstr>Office Theme</vt:lpstr>
      <vt:lpstr>1_Office Theme</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Helene CALANDOT</dc:creator>
  <cp:lastModifiedBy>Marion Enzer</cp:lastModifiedBy>
  <cp:revision>73</cp:revision>
  <dcterms:modified xsi:type="dcterms:W3CDTF">2021-09-28T10:52:07Z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4C211A4A-E43E-4605-B685-3C3380387065</vt:lpwstr>
  </property>
  <property fmtid="{D5CDD505-2E9C-101B-9397-08002B2CF9AE}" pid="3" name="ArticulatePath">
    <vt:lpwstr>Fleur de l'agroécologie_GC</vt:lpwstr>
  </property>
</Properties>
</file>